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388" r:id="rId3"/>
    <p:sldId id="389" r:id="rId4"/>
    <p:sldId id="277" r:id="rId5"/>
    <p:sldId id="336" r:id="rId7"/>
    <p:sldId id="337" r:id="rId8"/>
    <p:sldId id="338" r:id="rId9"/>
    <p:sldId id="339" r:id="rId10"/>
    <p:sldId id="340" r:id="rId11"/>
    <p:sldId id="341" r:id="rId12"/>
    <p:sldId id="327" r:id="rId13"/>
    <p:sldId id="386" r:id="rId14"/>
  </p:sldIdLst>
  <p:sldSz cx="9144000" cy="5143500" type="screen16x9"/>
  <p:notesSz cx="6858000" cy="9144000"/>
  <p:embeddedFontLst>
    <p:embeddedFont>
      <p:font typeface="Fredoka One" panose="02000000000000000000"/>
      <p:regular r:id="rId18"/>
    </p:embeddedFont>
    <p:embeddedFont>
      <p:font typeface="Dosis"/>
      <p:regular r:id="rId19"/>
    </p:embeddedFont>
    <p:embeddedFont>
      <p:font typeface="Archivo Black" panose="020B0A03020202020B04"/>
      <p:regular r:id="rId20"/>
    </p:embeddedFont>
    <p:embeddedFont>
      <p:font typeface="SVN-Dessert Menu Script" panose="020B0704020202020204" pitchFamily="2" charset="0"/>
      <p:bold r:id="rId21"/>
      <p:boldItalic r:id="rId22"/>
    </p:embeddedFont>
    <p:embeddedFont>
      <p:font typeface="Erica One" panose="0200000000000000000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5"/>
    <a:srgbClr val="1F1201"/>
    <a:srgbClr val="B3B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6" y="62"/>
      </p:cViewPr>
      <p:guideLst>
        <p:guide orient="horz" pos="16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f91c53502c_0_6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f91c53502c_0_6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rgbClr val="2F3C7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85" name="Google Shape;85;p3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713200" y="2375775"/>
            <a:ext cx="4085700" cy="115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3"/>
          <p:cNvSpPr/>
          <p:nvPr/>
        </p:nvSpPr>
        <p:spPr>
          <a:xfrm>
            <a:off x="713200" y="3695621"/>
            <a:ext cx="40857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3"/>
          <p:cNvSpPr/>
          <p:nvPr/>
        </p:nvSpPr>
        <p:spPr>
          <a:xfrm>
            <a:off x="2145475" y="539488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713225" y="2572775"/>
            <a:ext cx="40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6" name="Google Shape;126;p3"/>
          <p:cNvSpPr txBox="1">
            <a:spLocks noGrp="1"/>
          </p:cNvSpPr>
          <p:nvPr>
            <p:ph type="title" idx="2" hasCustomPrompt="1"/>
          </p:nvPr>
        </p:nvSpPr>
        <p:spPr>
          <a:xfrm>
            <a:off x="2270275" y="668350"/>
            <a:ext cx="11394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713225" y="3704475"/>
            <a:ext cx="40422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8" name="Google Shape;128;p3"/>
          <p:cNvGrpSpPr/>
          <p:nvPr/>
        </p:nvGrpSpPr>
        <p:grpSpPr>
          <a:xfrm>
            <a:off x="5103831" y="1658685"/>
            <a:ext cx="3195949" cy="2587369"/>
            <a:chOff x="1088350" y="1719925"/>
            <a:chExt cx="1270250" cy="1028366"/>
          </a:xfrm>
        </p:grpSpPr>
        <p:sp>
          <p:nvSpPr>
            <p:cNvPr id="129" name="Google Shape;129;p3"/>
            <p:cNvSpPr/>
            <p:nvPr/>
          </p:nvSpPr>
          <p:spPr>
            <a:xfrm>
              <a:off x="1099398" y="1724343"/>
              <a:ext cx="1259152" cy="1023948"/>
            </a:xfrm>
            <a:custGeom>
              <a:avLst/>
              <a:gdLst/>
              <a:ahLst/>
              <a:cxnLst/>
              <a:rect l="l" t="t" r="r" b="b"/>
              <a:pathLst>
                <a:path w="50467" h="41040" extrusionOk="0">
                  <a:moveTo>
                    <a:pt x="50467" y="31750"/>
                  </a:moveTo>
                  <a:lnTo>
                    <a:pt x="50467" y="35904"/>
                  </a:lnTo>
                  <a:lnTo>
                    <a:pt x="42752" y="35904"/>
                  </a:lnTo>
                  <a:lnTo>
                    <a:pt x="42752" y="40081"/>
                  </a:lnTo>
                  <a:lnTo>
                    <a:pt x="24994" y="40081"/>
                  </a:lnTo>
                  <a:lnTo>
                    <a:pt x="24994" y="40013"/>
                  </a:lnTo>
                  <a:cubicBezTo>
                    <a:pt x="22894" y="40538"/>
                    <a:pt x="20109" y="40857"/>
                    <a:pt x="16366" y="40789"/>
                  </a:cubicBezTo>
                  <a:cubicBezTo>
                    <a:pt x="1096" y="41040"/>
                    <a:pt x="1484" y="34968"/>
                    <a:pt x="1484" y="34968"/>
                  </a:cubicBezTo>
                  <a:cubicBezTo>
                    <a:pt x="0" y="22004"/>
                    <a:pt x="8765" y="12577"/>
                    <a:pt x="11983" y="9564"/>
                  </a:cubicBezTo>
                  <a:cubicBezTo>
                    <a:pt x="11915" y="9473"/>
                    <a:pt x="11869" y="9336"/>
                    <a:pt x="11869" y="9199"/>
                  </a:cubicBezTo>
                  <a:cubicBezTo>
                    <a:pt x="11869" y="9062"/>
                    <a:pt x="11915" y="8948"/>
                    <a:pt x="12006" y="8833"/>
                  </a:cubicBezTo>
                  <a:cubicBezTo>
                    <a:pt x="11961" y="8765"/>
                    <a:pt x="11938" y="8697"/>
                    <a:pt x="11938" y="8605"/>
                  </a:cubicBezTo>
                  <a:cubicBezTo>
                    <a:pt x="11915" y="8308"/>
                    <a:pt x="12120" y="8012"/>
                    <a:pt x="12417" y="7943"/>
                  </a:cubicBezTo>
                  <a:lnTo>
                    <a:pt x="8605" y="1415"/>
                  </a:lnTo>
                  <a:cubicBezTo>
                    <a:pt x="8971" y="662"/>
                    <a:pt x="10020" y="867"/>
                    <a:pt x="11869" y="1073"/>
                  </a:cubicBezTo>
                  <a:cubicBezTo>
                    <a:pt x="11869" y="1073"/>
                    <a:pt x="11892" y="1073"/>
                    <a:pt x="11892" y="1073"/>
                  </a:cubicBezTo>
                  <a:cubicBezTo>
                    <a:pt x="12029" y="1096"/>
                    <a:pt x="12166" y="1119"/>
                    <a:pt x="12303" y="1119"/>
                  </a:cubicBezTo>
                  <a:cubicBezTo>
                    <a:pt x="12440" y="1141"/>
                    <a:pt x="12600" y="1164"/>
                    <a:pt x="12737" y="1164"/>
                  </a:cubicBezTo>
                  <a:cubicBezTo>
                    <a:pt x="12828" y="1187"/>
                    <a:pt x="12896" y="1187"/>
                    <a:pt x="12965" y="1187"/>
                  </a:cubicBezTo>
                  <a:cubicBezTo>
                    <a:pt x="13056" y="1187"/>
                    <a:pt x="13148" y="1187"/>
                    <a:pt x="13239" y="1187"/>
                  </a:cubicBezTo>
                  <a:cubicBezTo>
                    <a:pt x="13330" y="1187"/>
                    <a:pt x="13421" y="1187"/>
                    <a:pt x="13513" y="1187"/>
                  </a:cubicBezTo>
                  <a:cubicBezTo>
                    <a:pt x="13718" y="1164"/>
                    <a:pt x="13901" y="1141"/>
                    <a:pt x="14083" y="1096"/>
                  </a:cubicBezTo>
                  <a:cubicBezTo>
                    <a:pt x="14175" y="1073"/>
                    <a:pt x="14266" y="1050"/>
                    <a:pt x="14357" y="1027"/>
                  </a:cubicBezTo>
                  <a:cubicBezTo>
                    <a:pt x="15019" y="845"/>
                    <a:pt x="15521" y="525"/>
                    <a:pt x="15841" y="251"/>
                  </a:cubicBezTo>
                  <a:cubicBezTo>
                    <a:pt x="16161" y="0"/>
                    <a:pt x="16571" y="0"/>
                    <a:pt x="16868" y="251"/>
                  </a:cubicBezTo>
                  <a:cubicBezTo>
                    <a:pt x="17142" y="479"/>
                    <a:pt x="17507" y="731"/>
                    <a:pt x="18009" y="913"/>
                  </a:cubicBezTo>
                  <a:cubicBezTo>
                    <a:pt x="18055" y="936"/>
                    <a:pt x="18101" y="959"/>
                    <a:pt x="18169" y="959"/>
                  </a:cubicBezTo>
                  <a:cubicBezTo>
                    <a:pt x="18283" y="1004"/>
                    <a:pt x="18397" y="1050"/>
                    <a:pt x="18512" y="1073"/>
                  </a:cubicBezTo>
                  <a:cubicBezTo>
                    <a:pt x="18763" y="1119"/>
                    <a:pt x="19014" y="1164"/>
                    <a:pt x="19310" y="1187"/>
                  </a:cubicBezTo>
                  <a:cubicBezTo>
                    <a:pt x="19310" y="1187"/>
                    <a:pt x="19310" y="1187"/>
                    <a:pt x="19310" y="1187"/>
                  </a:cubicBezTo>
                  <a:cubicBezTo>
                    <a:pt x="19447" y="1187"/>
                    <a:pt x="19607" y="1187"/>
                    <a:pt x="19744" y="1187"/>
                  </a:cubicBezTo>
                  <a:cubicBezTo>
                    <a:pt x="19813" y="1187"/>
                    <a:pt x="19904" y="1187"/>
                    <a:pt x="19972" y="1164"/>
                  </a:cubicBezTo>
                  <a:cubicBezTo>
                    <a:pt x="20178" y="1141"/>
                    <a:pt x="20383" y="1119"/>
                    <a:pt x="20589" y="1119"/>
                  </a:cubicBezTo>
                  <a:cubicBezTo>
                    <a:pt x="20748" y="1096"/>
                    <a:pt x="20908" y="1073"/>
                    <a:pt x="21045" y="1050"/>
                  </a:cubicBezTo>
                  <a:lnTo>
                    <a:pt x="21136" y="1050"/>
                  </a:lnTo>
                  <a:cubicBezTo>
                    <a:pt x="21433" y="1004"/>
                    <a:pt x="21707" y="982"/>
                    <a:pt x="21981" y="936"/>
                  </a:cubicBezTo>
                  <a:cubicBezTo>
                    <a:pt x="22209" y="913"/>
                    <a:pt x="22437" y="890"/>
                    <a:pt x="22643" y="890"/>
                  </a:cubicBezTo>
                  <a:cubicBezTo>
                    <a:pt x="23419" y="845"/>
                    <a:pt x="23898" y="936"/>
                    <a:pt x="24127" y="1415"/>
                  </a:cubicBezTo>
                  <a:lnTo>
                    <a:pt x="20589" y="7464"/>
                  </a:lnTo>
                  <a:cubicBezTo>
                    <a:pt x="20748" y="7555"/>
                    <a:pt x="20863" y="7738"/>
                    <a:pt x="20885" y="7943"/>
                  </a:cubicBezTo>
                  <a:cubicBezTo>
                    <a:pt x="20908" y="8308"/>
                    <a:pt x="20634" y="8628"/>
                    <a:pt x="20292" y="8651"/>
                  </a:cubicBezTo>
                  <a:lnTo>
                    <a:pt x="19881" y="8674"/>
                  </a:lnTo>
                  <a:lnTo>
                    <a:pt x="19858" y="8697"/>
                  </a:lnTo>
                  <a:lnTo>
                    <a:pt x="20201" y="8719"/>
                  </a:lnTo>
                  <a:cubicBezTo>
                    <a:pt x="20566" y="8719"/>
                    <a:pt x="20840" y="9016"/>
                    <a:pt x="20840" y="9381"/>
                  </a:cubicBezTo>
                  <a:cubicBezTo>
                    <a:pt x="20840" y="9473"/>
                    <a:pt x="20817" y="9541"/>
                    <a:pt x="20794" y="9632"/>
                  </a:cubicBezTo>
                  <a:cubicBezTo>
                    <a:pt x="23396" y="12052"/>
                    <a:pt x="29422" y="18534"/>
                    <a:pt x="31020" y="27596"/>
                  </a:cubicBezTo>
                  <a:lnTo>
                    <a:pt x="47751" y="27596"/>
                  </a:lnTo>
                  <a:lnTo>
                    <a:pt x="47751" y="31750"/>
                  </a:lnTo>
                  <a:lnTo>
                    <a:pt x="31408" y="31750"/>
                  </a:lnTo>
                  <a:cubicBezTo>
                    <a:pt x="31408" y="32800"/>
                    <a:pt x="31362" y="33873"/>
                    <a:pt x="31248" y="34968"/>
                  </a:cubicBezTo>
                  <a:cubicBezTo>
                    <a:pt x="31248" y="34968"/>
                    <a:pt x="31271" y="35334"/>
                    <a:pt x="31065" y="35904"/>
                  </a:cubicBezTo>
                  <a:lnTo>
                    <a:pt x="32709" y="35904"/>
                  </a:lnTo>
                  <a:lnTo>
                    <a:pt x="32709" y="317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088350" y="1918525"/>
              <a:ext cx="834875" cy="825725"/>
            </a:xfrm>
            <a:custGeom>
              <a:avLst/>
              <a:gdLst/>
              <a:ahLst/>
              <a:cxnLst/>
              <a:rect l="l" t="t" r="r" b="b"/>
              <a:pathLst>
                <a:path w="33395" h="33029" extrusionOk="0">
                  <a:moveTo>
                    <a:pt x="16686" y="274"/>
                  </a:moveTo>
                  <a:lnTo>
                    <a:pt x="13582" y="0"/>
                  </a:lnTo>
                  <a:lnTo>
                    <a:pt x="13582" y="571"/>
                  </a:lnTo>
                  <a:lnTo>
                    <a:pt x="13490" y="571"/>
                  </a:lnTo>
                  <a:cubicBezTo>
                    <a:pt x="13490" y="571"/>
                    <a:pt x="1" y="11162"/>
                    <a:pt x="1827" y="26957"/>
                  </a:cubicBezTo>
                  <a:lnTo>
                    <a:pt x="1827" y="26957"/>
                  </a:lnTo>
                  <a:cubicBezTo>
                    <a:pt x="1827" y="26957"/>
                    <a:pt x="1439" y="33028"/>
                    <a:pt x="16686" y="32800"/>
                  </a:cubicBezTo>
                  <a:lnTo>
                    <a:pt x="16686" y="32800"/>
                  </a:lnTo>
                  <a:cubicBezTo>
                    <a:pt x="31956" y="33028"/>
                    <a:pt x="31568" y="26957"/>
                    <a:pt x="31568" y="26957"/>
                  </a:cubicBezTo>
                  <a:lnTo>
                    <a:pt x="31568" y="26957"/>
                  </a:lnTo>
                  <a:cubicBezTo>
                    <a:pt x="33394" y="11162"/>
                    <a:pt x="19904" y="571"/>
                    <a:pt x="19904" y="571"/>
                  </a:cubicBezTo>
                  <a:lnTo>
                    <a:pt x="19904" y="571"/>
                  </a:lnTo>
                  <a:lnTo>
                    <a:pt x="19813" y="571"/>
                  </a:lnTo>
                  <a:lnTo>
                    <a:pt x="19813" y="0"/>
                  </a:ln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312050" y="1719925"/>
              <a:ext cx="387475" cy="307025"/>
            </a:xfrm>
            <a:custGeom>
              <a:avLst/>
              <a:gdLst/>
              <a:ahLst/>
              <a:cxnLst/>
              <a:rect l="l" t="t" r="r" b="b"/>
              <a:pathLst>
                <a:path w="15499" h="12281" extrusionOk="0">
                  <a:moveTo>
                    <a:pt x="7236" y="206"/>
                  </a:moveTo>
                  <a:cubicBezTo>
                    <a:pt x="6665" y="663"/>
                    <a:pt x="5638" y="1256"/>
                    <a:pt x="4132" y="1119"/>
                  </a:cubicBezTo>
                  <a:lnTo>
                    <a:pt x="4132" y="1119"/>
                  </a:lnTo>
                  <a:cubicBezTo>
                    <a:pt x="1735" y="891"/>
                    <a:pt x="411" y="480"/>
                    <a:pt x="0" y="1370"/>
                  </a:cubicBezTo>
                  <a:lnTo>
                    <a:pt x="0" y="1370"/>
                  </a:lnTo>
                  <a:lnTo>
                    <a:pt x="4930" y="9839"/>
                  </a:lnTo>
                  <a:lnTo>
                    <a:pt x="7738" y="12281"/>
                  </a:lnTo>
                  <a:lnTo>
                    <a:pt x="10568" y="9839"/>
                  </a:lnTo>
                  <a:lnTo>
                    <a:pt x="15499" y="1370"/>
                  </a:lnTo>
                  <a:cubicBezTo>
                    <a:pt x="15088" y="480"/>
                    <a:pt x="13764" y="891"/>
                    <a:pt x="11367" y="1119"/>
                  </a:cubicBezTo>
                  <a:lnTo>
                    <a:pt x="11367" y="1119"/>
                  </a:lnTo>
                  <a:cubicBezTo>
                    <a:pt x="9861" y="1256"/>
                    <a:pt x="8834" y="663"/>
                    <a:pt x="8263" y="206"/>
                  </a:cubicBezTo>
                  <a:lnTo>
                    <a:pt x="8263" y="206"/>
                  </a:lnTo>
                  <a:cubicBezTo>
                    <a:pt x="8103" y="69"/>
                    <a:pt x="7921" y="1"/>
                    <a:pt x="7738" y="1"/>
                  </a:cubicBezTo>
                  <a:lnTo>
                    <a:pt x="7738" y="1"/>
                  </a:lnTo>
                  <a:cubicBezTo>
                    <a:pt x="7578" y="1"/>
                    <a:pt x="7396" y="69"/>
                    <a:pt x="7236" y="206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378800" y="2136500"/>
              <a:ext cx="253975" cy="410300"/>
            </a:xfrm>
            <a:custGeom>
              <a:avLst/>
              <a:gdLst/>
              <a:ahLst/>
              <a:cxnLst/>
              <a:rect l="l" t="t" r="r" b="b"/>
              <a:pathLst>
                <a:path w="10159" h="16412" extrusionOk="0">
                  <a:moveTo>
                    <a:pt x="4338" y="0"/>
                  </a:moveTo>
                  <a:lnTo>
                    <a:pt x="4338" y="1940"/>
                  </a:lnTo>
                  <a:cubicBezTo>
                    <a:pt x="1576" y="2237"/>
                    <a:pt x="229" y="3835"/>
                    <a:pt x="229" y="5684"/>
                  </a:cubicBezTo>
                  <a:lnTo>
                    <a:pt x="229" y="5684"/>
                  </a:lnTo>
                  <a:cubicBezTo>
                    <a:pt x="229" y="8195"/>
                    <a:pt x="2397" y="8834"/>
                    <a:pt x="4338" y="9313"/>
                  </a:cubicBezTo>
                  <a:lnTo>
                    <a:pt x="4338" y="9313"/>
                  </a:lnTo>
                  <a:lnTo>
                    <a:pt x="4338" y="12212"/>
                  </a:lnTo>
                  <a:cubicBezTo>
                    <a:pt x="3082" y="12098"/>
                    <a:pt x="1827" y="11618"/>
                    <a:pt x="959" y="10979"/>
                  </a:cubicBezTo>
                  <a:lnTo>
                    <a:pt x="959" y="10979"/>
                  </a:lnTo>
                  <a:lnTo>
                    <a:pt x="1" y="13102"/>
                  </a:lnTo>
                  <a:cubicBezTo>
                    <a:pt x="959" y="13855"/>
                    <a:pt x="2626" y="14403"/>
                    <a:pt x="4338" y="14517"/>
                  </a:cubicBezTo>
                  <a:lnTo>
                    <a:pt x="4338" y="14517"/>
                  </a:lnTo>
                  <a:lnTo>
                    <a:pt x="4338" y="16412"/>
                  </a:lnTo>
                  <a:lnTo>
                    <a:pt x="6095" y="16412"/>
                  </a:lnTo>
                  <a:lnTo>
                    <a:pt x="6095" y="14449"/>
                  </a:lnTo>
                  <a:cubicBezTo>
                    <a:pt x="8834" y="14129"/>
                    <a:pt x="10158" y="12554"/>
                    <a:pt x="10158" y="10728"/>
                  </a:cubicBezTo>
                  <a:lnTo>
                    <a:pt x="10158" y="10728"/>
                  </a:lnTo>
                  <a:cubicBezTo>
                    <a:pt x="10158" y="8263"/>
                    <a:pt x="8035" y="7624"/>
                    <a:pt x="6095" y="7167"/>
                  </a:cubicBezTo>
                  <a:lnTo>
                    <a:pt x="6095" y="7167"/>
                  </a:lnTo>
                  <a:lnTo>
                    <a:pt x="6095" y="4200"/>
                  </a:lnTo>
                  <a:cubicBezTo>
                    <a:pt x="6963" y="4314"/>
                    <a:pt x="7876" y="4611"/>
                    <a:pt x="8766" y="5113"/>
                  </a:cubicBezTo>
                  <a:lnTo>
                    <a:pt x="8766" y="5113"/>
                  </a:lnTo>
                  <a:lnTo>
                    <a:pt x="9633" y="2968"/>
                  </a:lnTo>
                  <a:cubicBezTo>
                    <a:pt x="8674" y="2351"/>
                    <a:pt x="7396" y="2009"/>
                    <a:pt x="6095" y="1895"/>
                  </a:cubicBezTo>
                  <a:lnTo>
                    <a:pt x="6095" y="1895"/>
                  </a:lnTo>
                  <a:lnTo>
                    <a:pt x="6095" y="0"/>
                  </a:lnTo>
                  <a:close/>
                  <a:moveTo>
                    <a:pt x="3059" y="5547"/>
                  </a:moveTo>
                  <a:cubicBezTo>
                    <a:pt x="3059" y="4976"/>
                    <a:pt x="3425" y="4474"/>
                    <a:pt x="4338" y="4246"/>
                  </a:cubicBezTo>
                  <a:lnTo>
                    <a:pt x="4338" y="4246"/>
                  </a:lnTo>
                  <a:lnTo>
                    <a:pt x="4338" y="6734"/>
                  </a:lnTo>
                  <a:cubicBezTo>
                    <a:pt x="3584" y="6483"/>
                    <a:pt x="3059" y="6163"/>
                    <a:pt x="3059" y="5547"/>
                  </a:cubicBezTo>
                  <a:close/>
                  <a:moveTo>
                    <a:pt x="6095" y="9747"/>
                  </a:moveTo>
                  <a:cubicBezTo>
                    <a:pt x="6848" y="9998"/>
                    <a:pt x="7351" y="10340"/>
                    <a:pt x="7351" y="10956"/>
                  </a:cubicBezTo>
                  <a:lnTo>
                    <a:pt x="7351" y="10956"/>
                  </a:lnTo>
                  <a:cubicBezTo>
                    <a:pt x="7351" y="11504"/>
                    <a:pt x="6963" y="11961"/>
                    <a:pt x="6095" y="12143"/>
                  </a:cubicBezTo>
                  <a:lnTo>
                    <a:pt x="6095" y="12143"/>
                  </a:lnTo>
                  <a:close/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93650" y="1744475"/>
              <a:ext cx="77625" cy="174075"/>
            </a:xfrm>
            <a:custGeom>
              <a:avLst/>
              <a:gdLst/>
              <a:ahLst/>
              <a:cxnLst/>
              <a:rect l="l" t="t" r="r" b="b"/>
              <a:pathLst>
                <a:path w="3105" h="6963" extrusionOk="0">
                  <a:moveTo>
                    <a:pt x="868" y="137"/>
                  </a:moveTo>
                  <a:cubicBezTo>
                    <a:pt x="571" y="114"/>
                    <a:pt x="274" y="69"/>
                    <a:pt x="0" y="46"/>
                  </a:cubicBezTo>
                  <a:lnTo>
                    <a:pt x="0" y="46"/>
                  </a:lnTo>
                  <a:lnTo>
                    <a:pt x="3104" y="6962"/>
                  </a:lnTo>
                  <a:lnTo>
                    <a:pt x="2488" y="0"/>
                  </a:lnTo>
                  <a:cubicBezTo>
                    <a:pt x="2032" y="137"/>
                    <a:pt x="1484" y="206"/>
                    <a:pt x="868" y="137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393650" y="1744475"/>
              <a:ext cx="77625" cy="174075"/>
            </a:xfrm>
            <a:custGeom>
              <a:avLst/>
              <a:gdLst/>
              <a:ahLst/>
              <a:cxnLst/>
              <a:rect l="l" t="t" r="r" b="b"/>
              <a:pathLst>
                <a:path w="3105" h="6963" extrusionOk="0">
                  <a:moveTo>
                    <a:pt x="868" y="137"/>
                  </a:moveTo>
                  <a:cubicBezTo>
                    <a:pt x="571" y="114"/>
                    <a:pt x="274" y="69"/>
                    <a:pt x="0" y="46"/>
                  </a:cubicBezTo>
                  <a:lnTo>
                    <a:pt x="0" y="46"/>
                  </a:lnTo>
                  <a:lnTo>
                    <a:pt x="3104" y="6962"/>
                  </a:lnTo>
                  <a:lnTo>
                    <a:pt x="2488" y="0"/>
                  </a:lnTo>
                  <a:cubicBezTo>
                    <a:pt x="2032" y="137"/>
                    <a:pt x="1484" y="206"/>
                    <a:pt x="868" y="137"/>
                  </a:cubicBezTo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515200" y="1740475"/>
              <a:ext cx="147800" cy="192325"/>
            </a:xfrm>
            <a:custGeom>
              <a:avLst/>
              <a:gdLst/>
              <a:ahLst/>
              <a:cxnLst/>
              <a:rect l="l" t="t" r="r" b="b"/>
              <a:pathLst>
                <a:path w="5912" h="7693" extrusionOk="0">
                  <a:moveTo>
                    <a:pt x="3241" y="297"/>
                  </a:moveTo>
                  <a:cubicBezTo>
                    <a:pt x="2442" y="366"/>
                    <a:pt x="1803" y="252"/>
                    <a:pt x="1255" y="46"/>
                  </a:cubicBezTo>
                  <a:lnTo>
                    <a:pt x="1255" y="46"/>
                  </a:lnTo>
                  <a:lnTo>
                    <a:pt x="0" y="7122"/>
                  </a:lnTo>
                  <a:lnTo>
                    <a:pt x="1073" y="7693"/>
                  </a:lnTo>
                  <a:lnTo>
                    <a:pt x="5912" y="1"/>
                  </a:lnTo>
                  <a:cubicBezTo>
                    <a:pt x="5250" y="46"/>
                    <a:pt x="4360" y="183"/>
                    <a:pt x="3241" y="297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515200" y="1740475"/>
              <a:ext cx="147800" cy="192325"/>
            </a:xfrm>
            <a:custGeom>
              <a:avLst/>
              <a:gdLst/>
              <a:ahLst/>
              <a:cxnLst/>
              <a:rect l="l" t="t" r="r" b="b"/>
              <a:pathLst>
                <a:path w="5912" h="7693" extrusionOk="0">
                  <a:moveTo>
                    <a:pt x="3241" y="297"/>
                  </a:moveTo>
                  <a:cubicBezTo>
                    <a:pt x="2442" y="366"/>
                    <a:pt x="1803" y="252"/>
                    <a:pt x="1255" y="46"/>
                  </a:cubicBezTo>
                  <a:lnTo>
                    <a:pt x="1255" y="46"/>
                  </a:lnTo>
                  <a:lnTo>
                    <a:pt x="0" y="7122"/>
                  </a:lnTo>
                  <a:lnTo>
                    <a:pt x="1073" y="7693"/>
                  </a:lnTo>
                  <a:lnTo>
                    <a:pt x="5912" y="1"/>
                  </a:lnTo>
                  <a:cubicBezTo>
                    <a:pt x="5250" y="46"/>
                    <a:pt x="4360" y="183"/>
                    <a:pt x="3241" y="297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394775" y="1902525"/>
              <a:ext cx="224875" cy="46250"/>
            </a:xfrm>
            <a:custGeom>
              <a:avLst/>
              <a:gdLst/>
              <a:ahLst/>
              <a:cxnLst/>
              <a:rect l="l" t="t" r="r" b="b"/>
              <a:pathLst>
                <a:path w="8995" h="1850" extrusionOk="0">
                  <a:moveTo>
                    <a:pt x="8264" y="1"/>
                  </a:moveTo>
                  <a:lnTo>
                    <a:pt x="617" y="572"/>
                  </a:lnTo>
                  <a:cubicBezTo>
                    <a:pt x="252" y="594"/>
                    <a:pt x="1" y="891"/>
                    <a:pt x="24" y="1256"/>
                  </a:cubicBezTo>
                  <a:lnTo>
                    <a:pt x="24" y="1256"/>
                  </a:lnTo>
                  <a:cubicBezTo>
                    <a:pt x="47" y="1599"/>
                    <a:pt x="320" y="1850"/>
                    <a:pt x="663" y="1850"/>
                  </a:cubicBezTo>
                  <a:lnTo>
                    <a:pt x="663" y="1850"/>
                  </a:lnTo>
                  <a:cubicBezTo>
                    <a:pt x="686" y="1850"/>
                    <a:pt x="708" y="1850"/>
                    <a:pt x="708" y="1850"/>
                  </a:cubicBezTo>
                  <a:lnTo>
                    <a:pt x="708" y="1850"/>
                  </a:lnTo>
                  <a:lnTo>
                    <a:pt x="8355" y="1279"/>
                  </a:lnTo>
                  <a:cubicBezTo>
                    <a:pt x="8720" y="1256"/>
                    <a:pt x="8994" y="960"/>
                    <a:pt x="8971" y="594"/>
                  </a:cubicBezTo>
                  <a:lnTo>
                    <a:pt x="8971" y="594"/>
                  </a:lnTo>
                  <a:cubicBezTo>
                    <a:pt x="8926" y="252"/>
                    <a:pt x="8652" y="1"/>
                    <a:pt x="8309" y="1"/>
                  </a:cubicBezTo>
                  <a:lnTo>
                    <a:pt x="8309" y="1"/>
                  </a:lnTo>
                  <a:cubicBezTo>
                    <a:pt x="8309" y="1"/>
                    <a:pt x="8286" y="1"/>
                    <a:pt x="8264" y="1"/>
                  </a:cubicBezTo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393650" y="1932775"/>
              <a:ext cx="224275" cy="35975"/>
            </a:xfrm>
            <a:custGeom>
              <a:avLst/>
              <a:gdLst/>
              <a:ahLst/>
              <a:cxnLst/>
              <a:rect l="l" t="t" r="r" b="b"/>
              <a:pathLst>
                <a:path w="8971" h="1439" extrusionOk="0">
                  <a:moveTo>
                    <a:pt x="639" y="1"/>
                  </a:moveTo>
                  <a:cubicBezTo>
                    <a:pt x="297" y="1"/>
                    <a:pt x="0" y="275"/>
                    <a:pt x="0" y="640"/>
                  </a:cubicBezTo>
                  <a:lnTo>
                    <a:pt x="0" y="640"/>
                  </a:lnTo>
                  <a:cubicBezTo>
                    <a:pt x="0" y="982"/>
                    <a:pt x="274" y="1279"/>
                    <a:pt x="639" y="1302"/>
                  </a:cubicBezTo>
                  <a:lnTo>
                    <a:pt x="639" y="1302"/>
                  </a:lnTo>
                  <a:lnTo>
                    <a:pt x="8309" y="1439"/>
                  </a:lnTo>
                  <a:lnTo>
                    <a:pt x="8309" y="1439"/>
                  </a:lnTo>
                  <a:cubicBezTo>
                    <a:pt x="8674" y="1439"/>
                    <a:pt x="8971" y="1165"/>
                    <a:pt x="8971" y="800"/>
                  </a:cubicBezTo>
                  <a:lnTo>
                    <a:pt x="8971" y="800"/>
                  </a:lnTo>
                  <a:cubicBezTo>
                    <a:pt x="8971" y="457"/>
                    <a:pt x="8697" y="160"/>
                    <a:pt x="8331" y="138"/>
                  </a:cubicBezTo>
                  <a:lnTo>
                    <a:pt x="8331" y="138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404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721750" y="2616400"/>
              <a:ext cx="443975" cy="103875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5"/>
                  </a:moveTo>
                  <a:lnTo>
                    <a:pt x="17759" y="4155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721750" y="2616400"/>
              <a:ext cx="443975" cy="14850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758850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8176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8758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934025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992225" y="2616400"/>
              <a:ext cx="19450" cy="103875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050450" y="261640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109225" y="261640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3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892950" y="2616400"/>
              <a:ext cx="243100" cy="103875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074400" y="2616400"/>
              <a:ext cx="61650" cy="103875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14625" y="2512550"/>
              <a:ext cx="443975" cy="103875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914625" y="2512550"/>
              <a:ext cx="443975" cy="14850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951725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010500" y="251255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0687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1269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185100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243325" y="2512550"/>
              <a:ext cx="19425" cy="103875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02100" y="2512550"/>
              <a:ext cx="18850" cy="103875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3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085825" y="2512550"/>
              <a:ext cx="243100" cy="103875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67275" y="2512550"/>
              <a:ext cx="61650" cy="103875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846725" y="2408675"/>
              <a:ext cx="443975" cy="103900"/>
            </a:xfrm>
            <a:custGeom>
              <a:avLst/>
              <a:gdLst/>
              <a:ahLst/>
              <a:cxnLst/>
              <a:rect l="l" t="t" r="r" b="b"/>
              <a:pathLst>
                <a:path w="17759" h="4156" extrusionOk="0">
                  <a:moveTo>
                    <a:pt x="1" y="4155"/>
                  </a:moveTo>
                  <a:lnTo>
                    <a:pt x="17759" y="4155"/>
                  </a:lnTo>
                  <a:lnTo>
                    <a:pt x="1775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846725" y="2408675"/>
              <a:ext cx="443975" cy="14875"/>
            </a:xfrm>
            <a:custGeom>
              <a:avLst/>
              <a:gdLst/>
              <a:ahLst/>
              <a:cxnLst/>
              <a:rect l="l" t="t" r="r" b="b"/>
              <a:pathLst>
                <a:path w="17759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883825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942600" y="2408675"/>
              <a:ext cx="18850" cy="103900"/>
            </a:xfrm>
            <a:custGeom>
              <a:avLst/>
              <a:gdLst/>
              <a:ahLst/>
              <a:cxnLst/>
              <a:rect l="l" t="t" r="r" b="b"/>
              <a:pathLst>
                <a:path w="754" h="4156" extrusionOk="0">
                  <a:moveTo>
                    <a:pt x="753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0008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590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1172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175400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3625" y="2408675"/>
              <a:ext cx="19425" cy="103900"/>
            </a:xfrm>
            <a:custGeom>
              <a:avLst/>
              <a:gdLst/>
              <a:ahLst/>
              <a:cxnLst/>
              <a:rect l="l" t="t" r="r" b="b"/>
              <a:pathLst>
                <a:path w="777" h="4156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017925" y="2408675"/>
              <a:ext cx="243100" cy="103900"/>
            </a:xfrm>
            <a:custGeom>
              <a:avLst/>
              <a:gdLst/>
              <a:ahLst/>
              <a:cxnLst/>
              <a:rect l="l" t="t" r="r" b="b"/>
              <a:pathLst>
                <a:path w="9724" h="4156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1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198800" y="2408675"/>
              <a:ext cx="62225" cy="103900"/>
            </a:xfrm>
            <a:custGeom>
              <a:avLst/>
              <a:gdLst/>
              <a:ahLst/>
              <a:cxnLst/>
              <a:rect l="l" t="t" r="r" b="b"/>
              <a:pathLst>
                <a:path w="2489" h="4156" extrusionOk="0">
                  <a:moveTo>
                    <a:pt x="2489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2" name="Google Shape;172;p3"/>
          <p:cNvSpPr/>
          <p:nvPr/>
        </p:nvSpPr>
        <p:spPr>
          <a:xfrm>
            <a:off x="8064222" y="21191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3"/>
          <p:cNvSpPr/>
          <p:nvPr/>
        </p:nvSpPr>
        <p:spPr>
          <a:xfrm>
            <a:off x="6741347" y="445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3"/>
          <p:cNvSpPr/>
          <p:nvPr/>
        </p:nvSpPr>
        <p:spPr>
          <a:xfrm>
            <a:off x="5271922" y="6683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3"/>
          <p:cNvSpPr/>
          <p:nvPr/>
        </p:nvSpPr>
        <p:spPr>
          <a:xfrm>
            <a:off x="8119022" y="445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3"/>
          <p:cNvSpPr/>
          <p:nvPr/>
        </p:nvSpPr>
        <p:spPr>
          <a:xfrm>
            <a:off x="8586647" y="44763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20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344" name="Google Shape;1344;p20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20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20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20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20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20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20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20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20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20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20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20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20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20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20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20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20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20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20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1372;p20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1373;p20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1374;p20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20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1377;p20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1378;p20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20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20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1" name="Google Shape;1381;p20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2" name="Google Shape;1382;p20"/>
          <p:cNvSpPr txBox="1">
            <a:spLocks noGrp="1"/>
          </p:cNvSpPr>
          <p:nvPr>
            <p:ph type="title"/>
          </p:nvPr>
        </p:nvSpPr>
        <p:spPr>
          <a:xfrm>
            <a:off x="720000" y="3104501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3" name="Google Shape;1383;p20"/>
          <p:cNvSpPr txBox="1">
            <a:spLocks noGrp="1"/>
          </p:cNvSpPr>
          <p:nvPr>
            <p:ph type="subTitle" idx="1"/>
          </p:nvPr>
        </p:nvSpPr>
        <p:spPr>
          <a:xfrm>
            <a:off x="7199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4" name="Google Shape;1384;p20"/>
          <p:cNvSpPr txBox="1">
            <a:spLocks noGrp="1"/>
          </p:cNvSpPr>
          <p:nvPr>
            <p:ph type="title" idx="2"/>
          </p:nvPr>
        </p:nvSpPr>
        <p:spPr>
          <a:xfrm>
            <a:off x="3403800" y="3104737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5" name="Google Shape;1385;p20"/>
          <p:cNvSpPr txBox="1">
            <a:spLocks noGrp="1"/>
          </p:cNvSpPr>
          <p:nvPr>
            <p:ph type="subTitle" idx="3"/>
          </p:nvPr>
        </p:nvSpPr>
        <p:spPr>
          <a:xfrm>
            <a:off x="34037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6" name="Google Shape;1386;p20"/>
          <p:cNvSpPr txBox="1">
            <a:spLocks noGrp="1"/>
          </p:cNvSpPr>
          <p:nvPr>
            <p:ph type="title" idx="4"/>
          </p:nvPr>
        </p:nvSpPr>
        <p:spPr>
          <a:xfrm>
            <a:off x="6087600" y="3104740"/>
            <a:ext cx="2336400" cy="65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7" name="Google Shape;1387;p20"/>
          <p:cNvSpPr txBox="1">
            <a:spLocks noGrp="1"/>
          </p:cNvSpPr>
          <p:nvPr>
            <p:ph type="subTitle" idx="5"/>
          </p:nvPr>
        </p:nvSpPr>
        <p:spPr>
          <a:xfrm>
            <a:off x="6087575" y="3729850"/>
            <a:ext cx="2336400" cy="7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0"/>
          <p:cNvSpPr txBox="1">
            <a:spLocks noGrp="1"/>
          </p:cNvSpPr>
          <p:nvPr>
            <p:ph type="title" idx="6" hasCustomPrompt="1"/>
          </p:nvPr>
        </p:nvSpPr>
        <p:spPr>
          <a:xfrm>
            <a:off x="719725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9" name="Google Shape;1389;p20"/>
          <p:cNvSpPr txBox="1">
            <a:spLocks noGrp="1"/>
          </p:cNvSpPr>
          <p:nvPr>
            <p:ph type="title" idx="7" hasCustomPrompt="1"/>
          </p:nvPr>
        </p:nvSpPr>
        <p:spPr>
          <a:xfrm>
            <a:off x="6087575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0" name="Google Shape;1390;p20"/>
          <p:cNvSpPr txBox="1">
            <a:spLocks noGrp="1"/>
          </p:cNvSpPr>
          <p:nvPr>
            <p:ph type="title" idx="8" hasCustomPrompt="1"/>
          </p:nvPr>
        </p:nvSpPr>
        <p:spPr>
          <a:xfrm>
            <a:off x="3403650" y="2625044"/>
            <a:ext cx="2336400" cy="5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1" name="Google Shape;1391;p20"/>
          <p:cNvSpPr txBox="1">
            <a:spLocks noGrp="1"/>
          </p:cNvSpPr>
          <p:nvPr>
            <p:ph type="title" idx="9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2" name="Google Shape;1392;p20"/>
          <p:cNvSpPr/>
          <p:nvPr/>
        </p:nvSpPr>
        <p:spPr>
          <a:xfrm>
            <a:off x="3403650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3" name="Google Shape;1393;p20"/>
          <p:cNvSpPr/>
          <p:nvPr/>
        </p:nvSpPr>
        <p:spPr>
          <a:xfrm>
            <a:off x="719725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4" name="Google Shape;1394;p20"/>
          <p:cNvSpPr/>
          <p:nvPr/>
        </p:nvSpPr>
        <p:spPr>
          <a:xfrm>
            <a:off x="6087600" y="1415900"/>
            <a:ext cx="2336400" cy="3149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95" name="Google Shape;1395;p20"/>
          <p:cNvGrpSpPr/>
          <p:nvPr/>
        </p:nvGrpSpPr>
        <p:grpSpPr>
          <a:xfrm>
            <a:off x="1496500" y="1784545"/>
            <a:ext cx="783410" cy="783938"/>
            <a:chOff x="1300400" y="1688700"/>
            <a:chExt cx="481950" cy="482275"/>
          </a:xfrm>
        </p:grpSpPr>
        <p:sp>
          <p:nvSpPr>
            <p:cNvPr id="1396" name="Google Shape;1396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40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98" name="Google Shape;1398;p20"/>
          <p:cNvGrpSpPr/>
          <p:nvPr/>
        </p:nvGrpSpPr>
        <p:grpSpPr>
          <a:xfrm>
            <a:off x="4115259" y="1654716"/>
            <a:ext cx="913199" cy="913766"/>
            <a:chOff x="1300400" y="1688700"/>
            <a:chExt cx="481950" cy="482275"/>
          </a:xfrm>
        </p:grpSpPr>
        <p:sp>
          <p:nvSpPr>
            <p:cNvPr id="1399" name="Google Shape;1399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0" b="1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4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01" name="Google Shape;1401;p20"/>
          <p:cNvGrpSpPr/>
          <p:nvPr/>
        </p:nvGrpSpPr>
        <p:grpSpPr>
          <a:xfrm>
            <a:off x="6948229" y="1899037"/>
            <a:ext cx="668995" cy="669446"/>
            <a:chOff x="1300400" y="1688700"/>
            <a:chExt cx="481950" cy="482275"/>
          </a:xfrm>
        </p:grpSpPr>
        <p:sp>
          <p:nvSpPr>
            <p:cNvPr id="1402" name="Google Shape;1402;p20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00" b="1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sz="21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404" name="Google Shape;1404;p20"/>
          <p:cNvSpPr/>
          <p:nvPr/>
        </p:nvSpPr>
        <p:spPr>
          <a:xfrm flipH="1">
            <a:off x="2046572" y="16991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5" name="Google Shape;1405;p20"/>
          <p:cNvSpPr/>
          <p:nvPr/>
        </p:nvSpPr>
        <p:spPr>
          <a:xfrm flipH="1">
            <a:off x="4027872" y="21089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6" name="Google Shape;1406;p20"/>
          <p:cNvSpPr/>
          <p:nvPr/>
        </p:nvSpPr>
        <p:spPr>
          <a:xfrm flipH="1">
            <a:off x="7433847" y="21724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bg>
      <p:bgPr>
        <a:solidFill>
          <a:schemeClr val="dk1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" name="Google Shape;1597;p2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598" name="Google Shape;1598;p2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35" name="Google Shape;1635;p24"/>
          <p:cNvSpPr/>
          <p:nvPr/>
        </p:nvSpPr>
        <p:spPr>
          <a:xfrm>
            <a:off x="713225" y="1016700"/>
            <a:ext cx="3135000" cy="3194400"/>
          </a:xfrm>
          <a:prstGeom prst="roundRect">
            <a:avLst>
              <a:gd name="adj" fmla="val 4573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36" name="Google Shape;1636;p24"/>
          <p:cNvSpPr txBox="1">
            <a:spLocks noGrp="1"/>
          </p:cNvSpPr>
          <p:nvPr>
            <p:ph type="title"/>
          </p:nvPr>
        </p:nvSpPr>
        <p:spPr>
          <a:xfrm>
            <a:off x="804450" y="1189338"/>
            <a:ext cx="3135000" cy="19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7" name="Google Shape;1637;p24"/>
          <p:cNvSpPr txBox="1">
            <a:spLocks noGrp="1"/>
          </p:cNvSpPr>
          <p:nvPr>
            <p:ph type="body" idx="1"/>
          </p:nvPr>
        </p:nvSpPr>
        <p:spPr>
          <a:xfrm>
            <a:off x="804450" y="3179088"/>
            <a:ext cx="31350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1638" name="Google Shape;1638;p24"/>
          <p:cNvGrpSpPr/>
          <p:nvPr/>
        </p:nvGrpSpPr>
        <p:grpSpPr>
          <a:xfrm>
            <a:off x="3483913" y="842088"/>
            <a:ext cx="564797" cy="565193"/>
            <a:chOff x="6076688" y="1982663"/>
            <a:chExt cx="564797" cy="565193"/>
          </a:xfrm>
        </p:grpSpPr>
        <p:sp>
          <p:nvSpPr>
            <p:cNvPr id="1639" name="Google Shape;1639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43" name="Google Shape;1643;p24"/>
          <p:cNvSpPr/>
          <p:nvPr/>
        </p:nvSpPr>
        <p:spPr>
          <a:xfrm>
            <a:off x="4754535" y="15527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44" name="Google Shape;1644;p24"/>
          <p:cNvGrpSpPr/>
          <p:nvPr/>
        </p:nvGrpSpPr>
        <p:grpSpPr>
          <a:xfrm rot="718916">
            <a:off x="4340931" y="2079802"/>
            <a:ext cx="462767" cy="463091"/>
            <a:chOff x="6076688" y="1982663"/>
            <a:chExt cx="564797" cy="565193"/>
          </a:xfrm>
        </p:grpSpPr>
        <p:sp>
          <p:nvSpPr>
            <p:cNvPr id="1645" name="Google Shape;1645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49" name="Google Shape;1649;p24"/>
          <p:cNvSpPr/>
          <p:nvPr/>
        </p:nvSpPr>
        <p:spPr>
          <a:xfrm>
            <a:off x="4245272" y="341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50" name="Google Shape;1650;p24"/>
          <p:cNvGrpSpPr/>
          <p:nvPr/>
        </p:nvGrpSpPr>
        <p:grpSpPr>
          <a:xfrm rot="718916">
            <a:off x="4679018" y="2804927"/>
            <a:ext cx="462767" cy="463091"/>
            <a:chOff x="6076688" y="1982663"/>
            <a:chExt cx="564797" cy="565193"/>
          </a:xfrm>
        </p:grpSpPr>
        <p:sp>
          <p:nvSpPr>
            <p:cNvPr id="1651" name="Google Shape;1651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2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827" name="Google Shape;1827;p28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64" name="Google Shape;1864;p28"/>
          <p:cNvSpPr/>
          <p:nvPr/>
        </p:nvSpPr>
        <p:spPr>
          <a:xfrm>
            <a:off x="71327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5" name="Google Shape;186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6" name="Google Shape;2166;p3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2167" name="Google Shape;2167;p3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8" name="Google Shape;2168;p3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9" name="Google Shape;2169;p3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0" name="Google Shape;2170;p3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1" name="Google Shape;2171;p3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2" name="Google Shape;2172;p3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4" name="Google Shape;2174;p3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5" name="Google Shape;2175;p3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6" name="Google Shape;2176;p3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7" name="Google Shape;2177;p3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8" name="Google Shape;2178;p3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1" name="Google Shape;2181;p3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2" name="Google Shape;2182;p3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5" name="Google Shape;2185;p3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6" name="Google Shape;2186;p3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5" name="Google Shape;2195;p3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6" name="Google Shape;2196;p3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7" name="Google Shape;2197;p3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8" name="Google Shape;2198;p3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9" name="Google Shape;2199;p3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0" name="Google Shape;2200;p3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04" name="Google Shape;2204;p34"/>
          <p:cNvGrpSpPr/>
          <p:nvPr/>
        </p:nvGrpSpPr>
        <p:grpSpPr>
          <a:xfrm>
            <a:off x="7027650" y="3154625"/>
            <a:ext cx="1268950" cy="1268975"/>
            <a:chOff x="94500" y="533550"/>
            <a:chExt cx="1268950" cy="1268975"/>
          </a:xfrm>
        </p:grpSpPr>
        <p:sp>
          <p:nvSpPr>
            <p:cNvPr id="2205" name="Google Shape;2205;p34"/>
            <p:cNvSpPr/>
            <p:nvPr/>
          </p:nvSpPr>
          <p:spPr>
            <a:xfrm>
              <a:off x="94500" y="533550"/>
              <a:ext cx="1268950" cy="1268975"/>
            </a:xfrm>
            <a:custGeom>
              <a:avLst/>
              <a:gdLst/>
              <a:ahLst/>
              <a:cxnLst/>
              <a:rect l="l" t="t" r="r" b="b"/>
              <a:pathLst>
                <a:path w="50758" h="50759" extrusionOk="0">
                  <a:moveTo>
                    <a:pt x="25389" y="1"/>
                  </a:moveTo>
                  <a:cubicBezTo>
                    <a:pt x="11370" y="1"/>
                    <a:pt x="1" y="11370"/>
                    <a:pt x="1" y="25369"/>
                  </a:cubicBezTo>
                  <a:cubicBezTo>
                    <a:pt x="1" y="39389"/>
                    <a:pt x="11370" y="50758"/>
                    <a:pt x="25389" y="50758"/>
                  </a:cubicBezTo>
                  <a:cubicBezTo>
                    <a:pt x="39409" y="50758"/>
                    <a:pt x="50758" y="39389"/>
                    <a:pt x="50758" y="25369"/>
                  </a:cubicBezTo>
                  <a:cubicBezTo>
                    <a:pt x="50758" y="11370"/>
                    <a:pt x="39409" y="1"/>
                    <a:pt x="2538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06" name="Google Shape;2206;p34"/>
            <p:cNvGrpSpPr/>
            <p:nvPr/>
          </p:nvGrpSpPr>
          <p:grpSpPr>
            <a:xfrm>
              <a:off x="94500" y="533550"/>
              <a:ext cx="1268950" cy="1268975"/>
              <a:chOff x="756000" y="1451225"/>
              <a:chExt cx="1268950" cy="1268975"/>
            </a:xfrm>
          </p:grpSpPr>
          <p:sp>
            <p:nvSpPr>
              <p:cNvPr id="2207" name="Google Shape;2207;p34"/>
              <p:cNvSpPr/>
              <p:nvPr/>
            </p:nvSpPr>
            <p:spPr>
              <a:xfrm>
                <a:off x="756000" y="1451225"/>
                <a:ext cx="1268950" cy="1268975"/>
              </a:xfrm>
              <a:custGeom>
                <a:avLst/>
                <a:gdLst/>
                <a:ahLst/>
                <a:cxnLst/>
                <a:rect l="l" t="t" r="r" b="b"/>
                <a:pathLst>
                  <a:path w="50758" h="50759" extrusionOk="0">
                    <a:moveTo>
                      <a:pt x="25389" y="1"/>
                    </a:moveTo>
                    <a:cubicBezTo>
                      <a:pt x="11370" y="1"/>
                      <a:pt x="1" y="11370"/>
                      <a:pt x="1" y="25369"/>
                    </a:cubicBezTo>
                    <a:cubicBezTo>
                      <a:pt x="1" y="39389"/>
                      <a:pt x="11370" y="50758"/>
                      <a:pt x="25389" y="50758"/>
                    </a:cubicBezTo>
                    <a:cubicBezTo>
                      <a:pt x="39409" y="50758"/>
                      <a:pt x="50758" y="39389"/>
                      <a:pt x="50758" y="25369"/>
                    </a:cubicBezTo>
                    <a:cubicBezTo>
                      <a:pt x="50758" y="11370"/>
                      <a:pt x="39409" y="1"/>
                      <a:pt x="25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>
                <a:off x="773700" y="1805000"/>
                <a:ext cx="92252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36901" h="36466" extrusionOk="0">
                    <a:moveTo>
                      <a:pt x="24631" y="0"/>
                    </a:moveTo>
                    <a:cubicBezTo>
                      <a:pt x="16210" y="0"/>
                      <a:pt x="5583" y="3149"/>
                      <a:pt x="1" y="17166"/>
                    </a:cubicBezTo>
                    <a:cubicBezTo>
                      <a:pt x="2469" y="27463"/>
                      <a:pt x="11228" y="35333"/>
                      <a:pt x="22011" y="36465"/>
                    </a:cubicBezTo>
                    <a:cubicBezTo>
                      <a:pt x="27878" y="31529"/>
                      <a:pt x="36111" y="21252"/>
                      <a:pt x="36900" y="2095"/>
                    </a:cubicBezTo>
                    <a:cubicBezTo>
                      <a:pt x="36900" y="2095"/>
                      <a:pt x="31500" y="0"/>
                      <a:pt x="24631" y="0"/>
                    </a:cubicBezTo>
                    <a:close/>
                  </a:path>
                </a:pathLst>
              </a:custGeom>
              <a:solidFill>
                <a:srgbClr val="7AA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9" name="Google Shape;2209;p34"/>
              <p:cNvSpPr/>
              <p:nvPr/>
            </p:nvSpPr>
            <p:spPr>
              <a:xfrm>
                <a:off x="969425" y="1451225"/>
                <a:ext cx="796075" cy="404625"/>
              </a:xfrm>
              <a:custGeom>
                <a:avLst/>
                <a:gdLst/>
                <a:ahLst/>
                <a:cxnLst/>
                <a:rect l="l" t="t" r="r" b="b"/>
                <a:pathLst>
                  <a:path w="31843" h="16185" extrusionOk="0">
                    <a:moveTo>
                      <a:pt x="16852" y="1"/>
                    </a:moveTo>
                    <a:cubicBezTo>
                      <a:pt x="10379" y="1"/>
                      <a:pt x="4492" y="2429"/>
                      <a:pt x="1" y="6394"/>
                    </a:cubicBezTo>
                    <a:cubicBezTo>
                      <a:pt x="2553" y="5483"/>
                      <a:pt x="5031" y="5099"/>
                      <a:pt x="7397" y="5099"/>
                    </a:cubicBezTo>
                    <a:cubicBezTo>
                      <a:pt x="20104" y="5099"/>
                      <a:pt x="29537" y="16185"/>
                      <a:pt x="29537" y="16185"/>
                    </a:cubicBezTo>
                    <a:cubicBezTo>
                      <a:pt x="31843" y="11573"/>
                      <a:pt x="31398" y="7223"/>
                      <a:pt x="30083" y="3723"/>
                    </a:cubicBezTo>
                    <a:cubicBezTo>
                      <a:pt x="26219" y="1356"/>
                      <a:pt x="21687" y="1"/>
                      <a:pt x="16852" y="1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0" name="Google Shape;2210;p34"/>
              <p:cNvSpPr/>
              <p:nvPr/>
            </p:nvSpPr>
            <p:spPr>
              <a:xfrm>
                <a:off x="1710350" y="1862325"/>
                <a:ext cx="314600" cy="5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1954" extrusionOk="0">
                    <a:moveTo>
                      <a:pt x="2088" y="1"/>
                    </a:moveTo>
                    <a:cubicBezTo>
                      <a:pt x="801" y="1"/>
                      <a:pt x="1" y="146"/>
                      <a:pt x="1" y="146"/>
                    </a:cubicBezTo>
                    <a:cubicBezTo>
                      <a:pt x="1" y="146"/>
                      <a:pt x="8477" y="10362"/>
                      <a:pt x="9003" y="21954"/>
                    </a:cubicBezTo>
                    <a:cubicBezTo>
                      <a:pt x="11269" y="18130"/>
                      <a:pt x="12584" y="13679"/>
                      <a:pt x="12584" y="8925"/>
                    </a:cubicBezTo>
                    <a:cubicBezTo>
                      <a:pt x="12584" y="6923"/>
                      <a:pt x="12341" y="4960"/>
                      <a:pt x="11896" y="3079"/>
                    </a:cubicBezTo>
                    <a:cubicBezTo>
                      <a:pt x="8272" y="468"/>
                      <a:pt x="4397" y="1"/>
                      <a:pt x="2088" y="1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1" name="Google Shape;2211;p34"/>
              <p:cNvSpPr/>
              <p:nvPr/>
            </p:nvSpPr>
            <p:spPr>
              <a:xfrm>
                <a:off x="1561150" y="1745925"/>
                <a:ext cx="239750" cy="22237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8895" extrusionOk="0">
                    <a:moveTo>
                      <a:pt x="4215" y="1"/>
                    </a:moveTo>
                    <a:cubicBezTo>
                      <a:pt x="3347" y="1"/>
                      <a:pt x="2506" y="272"/>
                      <a:pt x="1822" y="837"/>
                    </a:cubicBezTo>
                    <a:cubicBezTo>
                      <a:pt x="82" y="2273"/>
                      <a:pt x="1" y="5065"/>
                      <a:pt x="1640" y="7047"/>
                    </a:cubicBezTo>
                    <a:cubicBezTo>
                      <a:pt x="2634" y="8250"/>
                      <a:pt x="4037" y="8894"/>
                      <a:pt x="5376" y="8894"/>
                    </a:cubicBezTo>
                    <a:cubicBezTo>
                      <a:pt x="6244" y="8894"/>
                      <a:pt x="7085" y="8624"/>
                      <a:pt x="7769" y="8059"/>
                    </a:cubicBezTo>
                    <a:cubicBezTo>
                      <a:pt x="9509" y="6622"/>
                      <a:pt x="9590" y="3831"/>
                      <a:pt x="7951" y="1848"/>
                    </a:cubicBezTo>
                    <a:cubicBezTo>
                      <a:pt x="6957" y="645"/>
                      <a:pt x="5553" y="1"/>
                      <a:pt x="4215" y="1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2" name="Google Shape;2212;p34"/>
              <p:cNvSpPr/>
              <p:nvPr/>
            </p:nvSpPr>
            <p:spPr>
              <a:xfrm>
                <a:off x="1667875" y="1778000"/>
                <a:ext cx="10117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174" extrusionOk="0">
                    <a:moveTo>
                      <a:pt x="1255" y="0"/>
                    </a:moveTo>
                    <a:cubicBezTo>
                      <a:pt x="910" y="0"/>
                      <a:pt x="613" y="112"/>
                      <a:pt x="425" y="342"/>
                    </a:cubicBezTo>
                    <a:cubicBezTo>
                      <a:pt x="0" y="889"/>
                      <a:pt x="365" y="1880"/>
                      <a:pt x="1255" y="2568"/>
                    </a:cubicBezTo>
                    <a:cubicBezTo>
                      <a:pt x="1757" y="2965"/>
                      <a:pt x="2327" y="3173"/>
                      <a:pt x="2800" y="3173"/>
                    </a:cubicBezTo>
                    <a:cubicBezTo>
                      <a:pt x="3147" y="3173"/>
                      <a:pt x="3442" y="3062"/>
                      <a:pt x="3622" y="2831"/>
                    </a:cubicBezTo>
                    <a:cubicBezTo>
                      <a:pt x="4046" y="2305"/>
                      <a:pt x="3682" y="1293"/>
                      <a:pt x="2792" y="605"/>
                    </a:cubicBezTo>
                    <a:cubicBezTo>
                      <a:pt x="2290" y="208"/>
                      <a:pt x="1727" y="0"/>
                      <a:pt x="12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213" name="Google Shape;2213;p34"/>
          <p:cNvGrpSpPr/>
          <p:nvPr/>
        </p:nvGrpSpPr>
        <p:grpSpPr>
          <a:xfrm>
            <a:off x="6460513" y="3489943"/>
            <a:ext cx="630680" cy="631105"/>
            <a:chOff x="1300400" y="1688700"/>
            <a:chExt cx="481950" cy="482275"/>
          </a:xfrm>
        </p:grpSpPr>
        <p:sp>
          <p:nvSpPr>
            <p:cNvPr id="2214" name="Google Shape;2214;p34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216" name="Google Shape;2216;p34"/>
          <p:cNvGrpSpPr/>
          <p:nvPr/>
        </p:nvGrpSpPr>
        <p:grpSpPr>
          <a:xfrm>
            <a:off x="6625300" y="3792493"/>
            <a:ext cx="630680" cy="631105"/>
            <a:chOff x="1300400" y="1688700"/>
            <a:chExt cx="481950" cy="482275"/>
          </a:xfrm>
        </p:grpSpPr>
        <p:sp>
          <p:nvSpPr>
            <p:cNvPr id="2217" name="Google Shape;2217;p34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219" name="Google Shape;2219;p34"/>
          <p:cNvSpPr/>
          <p:nvPr/>
        </p:nvSpPr>
        <p:spPr>
          <a:xfrm>
            <a:off x="6460522" y="32689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0" name="Google Shape;2220;p34"/>
          <p:cNvSpPr/>
          <p:nvPr/>
        </p:nvSpPr>
        <p:spPr>
          <a:xfrm>
            <a:off x="6784760" y="22658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1" name="Google Shape;2221;p34"/>
          <p:cNvSpPr/>
          <p:nvPr/>
        </p:nvSpPr>
        <p:spPr>
          <a:xfrm>
            <a:off x="8060822" y="21646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9DF-72D7-400B-8D46-2CA7E227B5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0EDA-12E8-486B-B293-B7EEEFB6F524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017" name="Google Shape;1017;p16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54" name="Google Shape;1054;p16"/>
          <p:cNvSpPr txBox="1">
            <a:spLocks noGrp="1"/>
          </p:cNvSpPr>
          <p:nvPr>
            <p:ph type="title"/>
          </p:nvPr>
        </p:nvSpPr>
        <p:spPr>
          <a:xfrm>
            <a:off x="761200" y="2271800"/>
            <a:ext cx="5524500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55" name="Google Shape;1055;p16"/>
          <p:cNvSpPr txBox="1">
            <a:spLocks noGrp="1"/>
          </p:cNvSpPr>
          <p:nvPr>
            <p:ph type="subTitle" idx="1"/>
          </p:nvPr>
        </p:nvSpPr>
        <p:spPr>
          <a:xfrm>
            <a:off x="761200" y="4034350"/>
            <a:ext cx="55245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6" name="Google Shape;1056;p16"/>
          <p:cNvSpPr txBox="1">
            <a:spLocks noGrp="1"/>
          </p:cNvSpPr>
          <p:nvPr>
            <p:ph type="title" idx="2" hasCustomPrompt="1"/>
          </p:nvPr>
        </p:nvSpPr>
        <p:spPr>
          <a:xfrm>
            <a:off x="812975" y="748825"/>
            <a:ext cx="1286400" cy="12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057" name="Google Shape;1057;p16"/>
          <p:cNvGrpSpPr/>
          <p:nvPr/>
        </p:nvGrpSpPr>
        <p:grpSpPr>
          <a:xfrm>
            <a:off x="6702827" y="2578710"/>
            <a:ext cx="1565411" cy="1970086"/>
            <a:chOff x="7667575" y="2133515"/>
            <a:chExt cx="359600" cy="452550"/>
          </a:xfrm>
        </p:grpSpPr>
        <p:sp>
          <p:nvSpPr>
            <p:cNvPr id="1058" name="Google Shape;1058;p16"/>
            <p:cNvSpPr/>
            <p:nvPr/>
          </p:nvSpPr>
          <p:spPr>
            <a:xfrm>
              <a:off x="7667950" y="2133515"/>
              <a:ext cx="359225" cy="452550"/>
            </a:xfrm>
            <a:custGeom>
              <a:avLst/>
              <a:gdLst/>
              <a:ahLst/>
              <a:cxnLst/>
              <a:rect l="l" t="t" r="r" b="b"/>
              <a:pathLst>
                <a:path w="14369" h="18102" extrusionOk="0">
                  <a:moveTo>
                    <a:pt x="7214" y="0"/>
                  </a:moveTo>
                  <a:cubicBezTo>
                    <a:pt x="7095" y="0"/>
                    <a:pt x="7005" y="90"/>
                    <a:pt x="6990" y="194"/>
                  </a:cubicBezTo>
                  <a:lnTo>
                    <a:pt x="1420" y="194"/>
                  </a:lnTo>
                  <a:lnTo>
                    <a:pt x="1420" y="7423"/>
                  </a:lnTo>
                  <a:lnTo>
                    <a:pt x="6990" y="7423"/>
                  </a:lnTo>
                  <a:lnTo>
                    <a:pt x="6990" y="7438"/>
                  </a:lnTo>
                  <a:lnTo>
                    <a:pt x="449" y="7438"/>
                  </a:lnTo>
                  <a:lnTo>
                    <a:pt x="449" y="9962"/>
                  </a:lnTo>
                  <a:lnTo>
                    <a:pt x="285" y="9962"/>
                  </a:lnTo>
                  <a:cubicBezTo>
                    <a:pt x="135" y="9962"/>
                    <a:pt x="1" y="10081"/>
                    <a:pt x="1" y="10245"/>
                  </a:cubicBezTo>
                  <a:cubicBezTo>
                    <a:pt x="1" y="10395"/>
                    <a:pt x="135" y="10514"/>
                    <a:pt x="285" y="10514"/>
                  </a:cubicBezTo>
                  <a:lnTo>
                    <a:pt x="449" y="10514"/>
                  </a:lnTo>
                  <a:lnTo>
                    <a:pt x="449" y="17549"/>
                  </a:lnTo>
                  <a:lnTo>
                    <a:pt x="6990" y="17549"/>
                  </a:lnTo>
                  <a:lnTo>
                    <a:pt x="6990" y="17892"/>
                  </a:lnTo>
                  <a:cubicBezTo>
                    <a:pt x="6990" y="17997"/>
                    <a:pt x="7095" y="18101"/>
                    <a:pt x="7214" y="18101"/>
                  </a:cubicBezTo>
                  <a:cubicBezTo>
                    <a:pt x="7334" y="18101"/>
                    <a:pt x="7424" y="17997"/>
                    <a:pt x="7424" y="17892"/>
                  </a:cubicBezTo>
                  <a:lnTo>
                    <a:pt x="7424" y="17549"/>
                  </a:lnTo>
                  <a:lnTo>
                    <a:pt x="13905" y="17549"/>
                  </a:lnTo>
                  <a:lnTo>
                    <a:pt x="13905" y="10514"/>
                  </a:lnTo>
                  <a:lnTo>
                    <a:pt x="14085" y="10514"/>
                  </a:lnTo>
                  <a:cubicBezTo>
                    <a:pt x="14249" y="10514"/>
                    <a:pt x="14368" y="10395"/>
                    <a:pt x="14368" y="10245"/>
                  </a:cubicBezTo>
                  <a:cubicBezTo>
                    <a:pt x="14368" y="10081"/>
                    <a:pt x="14249" y="9962"/>
                    <a:pt x="14085" y="9962"/>
                  </a:cubicBezTo>
                  <a:lnTo>
                    <a:pt x="13905" y="9962"/>
                  </a:lnTo>
                  <a:lnTo>
                    <a:pt x="13905" y="7438"/>
                  </a:lnTo>
                  <a:lnTo>
                    <a:pt x="7424" y="7438"/>
                  </a:lnTo>
                  <a:lnTo>
                    <a:pt x="7424" y="7423"/>
                  </a:lnTo>
                  <a:lnTo>
                    <a:pt x="12307" y="7423"/>
                  </a:lnTo>
                  <a:lnTo>
                    <a:pt x="12307" y="194"/>
                  </a:lnTo>
                  <a:lnTo>
                    <a:pt x="7424" y="194"/>
                  </a:lnTo>
                  <a:cubicBezTo>
                    <a:pt x="7409" y="90"/>
                    <a:pt x="7319" y="0"/>
                    <a:pt x="7214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7678775" y="2319625"/>
              <a:ext cx="336075" cy="252425"/>
            </a:xfrm>
            <a:custGeom>
              <a:avLst/>
              <a:gdLst/>
              <a:ahLst/>
              <a:cxnLst/>
              <a:rect l="l" t="t" r="r" b="b"/>
              <a:pathLst>
                <a:path w="13443" h="10097" extrusionOk="0">
                  <a:moveTo>
                    <a:pt x="1" y="1"/>
                  </a:moveTo>
                  <a:lnTo>
                    <a:pt x="1" y="10097"/>
                  </a:lnTo>
                  <a:lnTo>
                    <a:pt x="13442" y="10097"/>
                  </a:lnTo>
                  <a:lnTo>
                    <a:pt x="13442" y="1"/>
                  </a:lnTo>
                  <a:close/>
                </a:path>
              </a:pathLst>
            </a:custGeom>
            <a:solidFill>
              <a:srgbClr val="FAA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7716875" y="2354350"/>
              <a:ext cx="72825" cy="72850"/>
            </a:xfrm>
            <a:custGeom>
              <a:avLst/>
              <a:gdLst/>
              <a:ahLst/>
              <a:cxnLst/>
              <a:rect l="l" t="t" r="r" b="b"/>
              <a:pathLst>
                <a:path w="2913" h="2914" extrusionOk="0">
                  <a:moveTo>
                    <a:pt x="0" y="1"/>
                  </a:moveTo>
                  <a:lnTo>
                    <a:pt x="0" y="2913"/>
                  </a:lnTo>
                  <a:lnTo>
                    <a:pt x="2912" y="2913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rgbClr val="614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7829250" y="2478700"/>
              <a:ext cx="147875" cy="19050"/>
            </a:xfrm>
            <a:custGeom>
              <a:avLst/>
              <a:gdLst/>
              <a:ahLst/>
              <a:cxnLst/>
              <a:rect l="l" t="t" r="r" b="b"/>
              <a:pathLst>
                <a:path w="5915" h="762" extrusionOk="0">
                  <a:moveTo>
                    <a:pt x="1" y="0"/>
                  </a:moveTo>
                  <a:lnTo>
                    <a:pt x="1" y="762"/>
                  </a:lnTo>
                  <a:lnTo>
                    <a:pt x="5915" y="762"/>
                  </a:lnTo>
                  <a:lnTo>
                    <a:pt x="5915" y="0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7829250" y="2516400"/>
              <a:ext cx="147875" cy="18700"/>
            </a:xfrm>
            <a:custGeom>
              <a:avLst/>
              <a:gdLst/>
              <a:ahLst/>
              <a:cxnLst/>
              <a:rect l="l" t="t" r="r" b="b"/>
              <a:pathLst>
                <a:path w="5915" h="748" extrusionOk="0">
                  <a:moveTo>
                    <a:pt x="1" y="1"/>
                  </a:moveTo>
                  <a:lnTo>
                    <a:pt x="1" y="747"/>
                  </a:lnTo>
                  <a:lnTo>
                    <a:pt x="5915" y="747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7702675" y="2138550"/>
              <a:ext cx="272225" cy="180750"/>
            </a:xfrm>
            <a:custGeom>
              <a:avLst/>
              <a:gdLst/>
              <a:ahLst/>
              <a:cxnLst/>
              <a:rect l="l" t="t" r="r" b="b"/>
              <a:pathLst>
                <a:path w="10889" h="7230" extrusionOk="0">
                  <a:moveTo>
                    <a:pt x="1" y="1"/>
                  </a:moveTo>
                  <a:lnTo>
                    <a:pt x="1" y="7229"/>
                  </a:lnTo>
                  <a:lnTo>
                    <a:pt x="10888" y="7229"/>
                  </a:lnTo>
                  <a:lnTo>
                    <a:pt x="10888" y="1"/>
                  </a:lnTo>
                  <a:close/>
                </a:path>
              </a:pathLst>
            </a:custGeom>
            <a:solidFill>
              <a:srgbClr val="F28B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7726200" y="2185225"/>
              <a:ext cx="98600" cy="14200"/>
            </a:xfrm>
            <a:custGeom>
              <a:avLst/>
              <a:gdLst/>
              <a:ahLst/>
              <a:cxnLst/>
              <a:rect l="l" t="t" r="r" b="b"/>
              <a:pathLst>
                <a:path w="3944" h="568" extrusionOk="0">
                  <a:moveTo>
                    <a:pt x="1" y="0"/>
                  </a:moveTo>
                  <a:lnTo>
                    <a:pt x="1" y="568"/>
                  </a:lnTo>
                  <a:lnTo>
                    <a:pt x="3943" y="568"/>
                  </a:lnTo>
                  <a:lnTo>
                    <a:pt x="3943" y="0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7723575" y="2218075"/>
              <a:ext cx="98975" cy="14225"/>
            </a:xfrm>
            <a:custGeom>
              <a:avLst/>
              <a:gdLst/>
              <a:ahLst/>
              <a:cxnLst/>
              <a:rect l="l" t="t" r="r" b="b"/>
              <a:pathLst>
                <a:path w="3959" h="569" extrusionOk="0">
                  <a:moveTo>
                    <a:pt x="1" y="1"/>
                  </a:moveTo>
                  <a:lnTo>
                    <a:pt x="1" y="568"/>
                  </a:lnTo>
                  <a:lnTo>
                    <a:pt x="3959" y="568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7871825" y="2178500"/>
              <a:ext cx="82150" cy="121750"/>
            </a:xfrm>
            <a:custGeom>
              <a:avLst/>
              <a:gdLst/>
              <a:ahLst/>
              <a:cxnLst/>
              <a:rect l="l" t="t" r="r" b="b"/>
              <a:pathLst>
                <a:path w="3286" h="4870" extrusionOk="0">
                  <a:moveTo>
                    <a:pt x="0" y="1"/>
                  </a:moveTo>
                  <a:lnTo>
                    <a:pt x="0" y="4869"/>
                  </a:lnTo>
                  <a:lnTo>
                    <a:pt x="3286" y="4869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7842325" y="2133700"/>
              <a:ext cx="10475" cy="452175"/>
            </a:xfrm>
            <a:custGeom>
              <a:avLst/>
              <a:gdLst/>
              <a:ahLst/>
              <a:cxnLst/>
              <a:rect l="l" t="t" r="r" b="b"/>
              <a:pathLst>
                <a:path w="419" h="18087" extrusionOk="0">
                  <a:moveTo>
                    <a:pt x="209" y="0"/>
                  </a:moveTo>
                  <a:cubicBezTo>
                    <a:pt x="90" y="0"/>
                    <a:pt x="0" y="90"/>
                    <a:pt x="0" y="209"/>
                  </a:cubicBezTo>
                  <a:lnTo>
                    <a:pt x="0" y="17892"/>
                  </a:lnTo>
                  <a:cubicBezTo>
                    <a:pt x="0" y="17997"/>
                    <a:pt x="90" y="18087"/>
                    <a:pt x="209" y="18087"/>
                  </a:cubicBezTo>
                  <a:cubicBezTo>
                    <a:pt x="329" y="18087"/>
                    <a:pt x="418" y="17997"/>
                    <a:pt x="418" y="17892"/>
                  </a:cubicBezTo>
                  <a:lnTo>
                    <a:pt x="418" y="209"/>
                  </a:lnTo>
                  <a:cubicBezTo>
                    <a:pt x="418" y="90"/>
                    <a:pt x="329" y="0"/>
                    <a:pt x="209" y="0"/>
                  </a:cubicBezTo>
                  <a:close/>
                </a:path>
              </a:pathLst>
            </a:custGeom>
            <a:solidFill>
              <a:srgbClr val="FCD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7667575" y="2382375"/>
              <a:ext cx="358850" cy="14200"/>
            </a:xfrm>
            <a:custGeom>
              <a:avLst/>
              <a:gdLst/>
              <a:ahLst/>
              <a:cxnLst/>
              <a:rect l="l" t="t" r="r" b="b"/>
              <a:pathLst>
                <a:path w="14354" h="568" extrusionOk="0">
                  <a:moveTo>
                    <a:pt x="270" y="0"/>
                  </a:moveTo>
                  <a:cubicBezTo>
                    <a:pt x="120" y="0"/>
                    <a:pt x="1" y="134"/>
                    <a:pt x="1" y="284"/>
                  </a:cubicBezTo>
                  <a:cubicBezTo>
                    <a:pt x="1" y="448"/>
                    <a:pt x="120" y="568"/>
                    <a:pt x="270" y="568"/>
                  </a:cubicBezTo>
                  <a:lnTo>
                    <a:pt x="14084" y="568"/>
                  </a:lnTo>
                  <a:cubicBezTo>
                    <a:pt x="14234" y="568"/>
                    <a:pt x="14353" y="448"/>
                    <a:pt x="14353" y="284"/>
                  </a:cubicBezTo>
                  <a:cubicBezTo>
                    <a:pt x="14353" y="134"/>
                    <a:pt x="14234" y="0"/>
                    <a:pt x="14084" y="0"/>
                  </a:cubicBezTo>
                  <a:close/>
                </a:path>
              </a:pathLst>
            </a:custGeom>
            <a:solidFill>
              <a:srgbClr val="FFC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69" name="Google Shape;1069;p16"/>
          <p:cNvGrpSpPr/>
          <p:nvPr/>
        </p:nvGrpSpPr>
        <p:grpSpPr>
          <a:xfrm>
            <a:off x="6878399" y="1176721"/>
            <a:ext cx="647914" cy="647927"/>
            <a:chOff x="3312800" y="1179225"/>
            <a:chExt cx="473725" cy="473700"/>
          </a:xfrm>
        </p:grpSpPr>
        <p:sp>
          <p:nvSpPr>
            <p:cNvPr id="1070" name="Google Shape;1070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3" name="Google Shape;1073;p16"/>
          <p:cNvGrpSpPr/>
          <p:nvPr/>
        </p:nvGrpSpPr>
        <p:grpSpPr>
          <a:xfrm rot="-2700000">
            <a:off x="7807957" y="1774722"/>
            <a:ext cx="303286" cy="303337"/>
            <a:chOff x="3312800" y="1179225"/>
            <a:chExt cx="473725" cy="473700"/>
          </a:xfrm>
        </p:grpSpPr>
        <p:sp>
          <p:nvSpPr>
            <p:cNvPr id="1074" name="Google Shape;1074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3394319" y="1278762"/>
              <a:ext cx="312099" cy="273488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3439806" y="1335618"/>
              <a:ext cx="220794" cy="159443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77" name="Google Shape;1077;p16"/>
          <p:cNvGrpSpPr/>
          <p:nvPr/>
        </p:nvGrpSpPr>
        <p:grpSpPr>
          <a:xfrm rot="-4500389">
            <a:off x="7899972" y="4089545"/>
            <a:ext cx="506850" cy="506882"/>
            <a:chOff x="3312800" y="1179225"/>
            <a:chExt cx="473725" cy="473700"/>
          </a:xfrm>
        </p:grpSpPr>
        <p:sp>
          <p:nvSpPr>
            <p:cNvPr id="1078" name="Google Shape;1078;p16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81" name="Google Shape;1081;p16"/>
          <p:cNvSpPr/>
          <p:nvPr/>
        </p:nvSpPr>
        <p:spPr>
          <a:xfrm>
            <a:off x="6333697" y="539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2" name="Google Shape;1082;p16"/>
          <p:cNvSpPr/>
          <p:nvPr/>
        </p:nvSpPr>
        <p:spPr>
          <a:xfrm>
            <a:off x="7803722" y="6682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3" name="Google Shape;1083;p16"/>
          <p:cNvSpPr/>
          <p:nvPr/>
        </p:nvSpPr>
        <p:spPr>
          <a:xfrm>
            <a:off x="713200" y="1992925"/>
            <a:ext cx="5620500" cy="184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4" name="Google Shape;1084;p16"/>
          <p:cNvSpPr/>
          <p:nvPr/>
        </p:nvSpPr>
        <p:spPr>
          <a:xfrm>
            <a:off x="713200" y="4000475"/>
            <a:ext cx="56205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5" name="Google Shape;1085;p16"/>
          <p:cNvSpPr/>
          <p:nvPr/>
        </p:nvSpPr>
        <p:spPr>
          <a:xfrm>
            <a:off x="713225" y="558813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2245" y="4402931"/>
            <a:ext cx="1200150" cy="283369"/>
          </a:xfrm>
        </p:spPr>
        <p:txBody>
          <a:bodyPr/>
          <a:lstStyle/>
          <a:p>
            <a:fld id="{B36A661A-3546-448C-90F8-321A9DCED7C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4402931"/>
            <a:ext cx="5870744" cy="283369"/>
          </a:xfr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9545" y="4402931"/>
            <a:ext cx="413375" cy="283369"/>
          </a:xfrm>
        </p:spPr>
        <p:txBody>
          <a:bodyPr/>
          <a:lstStyle/>
          <a:p>
            <a:fld id="{5E60B538-BEDC-46D7-A468-289CAA484A0F}" type="slidenum">
              <a:rPr lang="vi-VN" smtClean="0"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79" name="Google Shape;179;p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6" name="Google Shape;216;p4"/>
          <p:cNvSpPr/>
          <p:nvPr/>
        </p:nvSpPr>
        <p:spPr>
          <a:xfrm>
            <a:off x="713200" y="1323450"/>
            <a:ext cx="7717500" cy="3247200"/>
          </a:xfrm>
          <a:prstGeom prst="roundRect">
            <a:avLst>
              <a:gd name="adj" fmla="val 5150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7" name="Google Shape;217;p4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4"/>
          <p:cNvSpPr txBox="1">
            <a:spLocks noGrp="1"/>
          </p:cNvSpPr>
          <p:nvPr>
            <p:ph type="body" idx="1"/>
          </p:nvPr>
        </p:nvSpPr>
        <p:spPr>
          <a:xfrm>
            <a:off x="713225" y="1323450"/>
            <a:ext cx="7717500" cy="32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20" name="Google Shape;220;p4"/>
          <p:cNvSpPr/>
          <p:nvPr/>
        </p:nvSpPr>
        <p:spPr>
          <a:xfrm>
            <a:off x="8633472" y="2423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21;p4"/>
          <p:cNvGrpSpPr/>
          <p:nvPr/>
        </p:nvGrpSpPr>
        <p:grpSpPr>
          <a:xfrm>
            <a:off x="7628088" y="444606"/>
            <a:ext cx="866837" cy="932804"/>
            <a:chOff x="7627750" y="181828"/>
            <a:chExt cx="1196793" cy="1288048"/>
          </a:xfrm>
        </p:grpSpPr>
        <p:sp>
          <p:nvSpPr>
            <p:cNvPr id="222" name="Google Shape;222;p4"/>
            <p:cNvSpPr/>
            <p:nvPr/>
          </p:nvSpPr>
          <p:spPr>
            <a:xfrm>
              <a:off x="7627750" y="183417"/>
              <a:ext cx="1196793" cy="1286458"/>
            </a:xfrm>
            <a:custGeom>
              <a:avLst/>
              <a:gdLst/>
              <a:ahLst/>
              <a:cxnLst/>
              <a:rect l="l" t="t" r="r" b="b"/>
              <a:pathLst>
                <a:path w="40916" h="43989" extrusionOk="0">
                  <a:moveTo>
                    <a:pt x="16330" y="1"/>
                  </a:moveTo>
                  <a:cubicBezTo>
                    <a:pt x="10854" y="1"/>
                    <a:pt x="6328" y="1956"/>
                    <a:pt x="5700" y="4471"/>
                  </a:cubicBezTo>
                  <a:cubicBezTo>
                    <a:pt x="2738" y="5379"/>
                    <a:pt x="769" y="6943"/>
                    <a:pt x="769" y="8731"/>
                  </a:cubicBezTo>
                  <a:lnTo>
                    <a:pt x="769" y="10813"/>
                  </a:lnTo>
                  <a:cubicBezTo>
                    <a:pt x="769" y="12112"/>
                    <a:pt x="1816" y="13285"/>
                    <a:pt x="3507" y="14193"/>
                  </a:cubicBezTo>
                  <a:cubicBezTo>
                    <a:pt x="3674" y="14864"/>
                    <a:pt x="4121" y="15506"/>
                    <a:pt x="4792" y="16079"/>
                  </a:cubicBezTo>
                  <a:cubicBezTo>
                    <a:pt x="4526" y="16526"/>
                    <a:pt x="4387" y="17001"/>
                    <a:pt x="4387" y="17476"/>
                  </a:cubicBezTo>
                  <a:lnTo>
                    <a:pt x="4387" y="19557"/>
                  </a:lnTo>
                  <a:cubicBezTo>
                    <a:pt x="4387" y="19948"/>
                    <a:pt x="4470" y="20311"/>
                    <a:pt x="4638" y="20675"/>
                  </a:cubicBezTo>
                  <a:cubicBezTo>
                    <a:pt x="1844" y="21583"/>
                    <a:pt x="0" y="23105"/>
                    <a:pt x="0" y="24837"/>
                  </a:cubicBezTo>
                  <a:lnTo>
                    <a:pt x="0" y="26919"/>
                  </a:lnTo>
                  <a:cubicBezTo>
                    <a:pt x="0" y="28078"/>
                    <a:pt x="838" y="29140"/>
                    <a:pt x="2221" y="30006"/>
                  </a:cubicBezTo>
                  <a:cubicBezTo>
                    <a:pt x="1718" y="30593"/>
                    <a:pt x="1439" y="31235"/>
                    <a:pt x="1439" y="31906"/>
                  </a:cubicBezTo>
                  <a:lnTo>
                    <a:pt x="1439" y="33987"/>
                  </a:lnTo>
                  <a:cubicBezTo>
                    <a:pt x="1439" y="36767"/>
                    <a:pt x="6258" y="39044"/>
                    <a:pt x="12153" y="39044"/>
                  </a:cubicBezTo>
                  <a:cubicBezTo>
                    <a:pt x="15394" y="39044"/>
                    <a:pt x="18300" y="38359"/>
                    <a:pt x="20269" y="37284"/>
                  </a:cubicBezTo>
                  <a:cubicBezTo>
                    <a:pt x="21862" y="41209"/>
                    <a:pt x="25717" y="43989"/>
                    <a:pt x="30201" y="43989"/>
                  </a:cubicBezTo>
                  <a:cubicBezTo>
                    <a:pt x="36096" y="43989"/>
                    <a:pt x="40916" y="39183"/>
                    <a:pt x="40916" y="33289"/>
                  </a:cubicBezTo>
                  <a:cubicBezTo>
                    <a:pt x="40916" y="27380"/>
                    <a:pt x="36096" y="22574"/>
                    <a:pt x="30201" y="22574"/>
                  </a:cubicBezTo>
                  <a:cubicBezTo>
                    <a:pt x="29824" y="22574"/>
                    <a:pt x="29461" y="22588"/>
                    <a:pt x="29098" y="22630"/>
                  </a:cubicBezTo>
                  <a:lnTo>
                    <a:pt x="29098" y="21164"/>
                  </a:lnTo>
                  <a:cubicBezTo>
                    <a:pt x="29098" y="20242"/>
                    <a:pt x="28581" y="19389"/>
                    <a:pt x="27687" y="18649"/>
                  </a:cubicBezTo>
                  <a:cubicBezTo>
                    <a:pt x="28232" y="18034"/>
                    <a:pt x="28539" y="17364"/>
                    <a:pt x="28539" y="16666"/>
                  </a:cubicBezTo>
                  <a:lnTo>
                    <a:pt x="28539" y="14584"/>
                  </a:lnTo>
                  <a:cubicBezTo>
                    <a:pt x="28539" y="13034"/>
                    <a:pt x="27058" y="11637"/>
                    <a:pt x="24711" y="10701"/>
                  </a:cubicBezTo>
                  <a:cubicBezTo>
                    <a:pt x="24684" y="10589"/>
                    <a:pt x="24628" y="10491"/>
                    <a:pt x="24572" y="10379"/>
                  </a:cubicBezTo>
                  <a:cubicBezTo>
                    <a:pt x="26108" y="9499"/>
                    <a:pt x="27044" y="8382"/>
                    <a:pt x="27044" y="7153"/>
                  </a:cubicBezTo>
                  <a:lnTo>
                    <a:pt x="27044" y="5071"/>
                  </a:lnTo>
                  <a:cubicBezTo>
                    <a:pt x="27044" y="2277"/>
                    <a:pt x="22225" y="1"/>
                    <a:pt x="1633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7627838" y="181828"/>
              <a:ext cx="1196383" cy="1286458"/>
              <a:chOff x="-1780025" y="3601513"/>
              <a:chExt cx="1022550" cy="1099725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-1744050" y="4324388"/>
                <a:ext cx="535375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29" extrusionOk="0">
                    <a:moveTo>
                      <a:pt x="10700" y="10128"/>
                    </a:moveTo>
                    <a:cubicBezTo>
                      <a:pt x="16609" y="10128"/>
                      <a:pt x="21415" y="7865"/>
                      <a:pt x="21415" y="5072"/>
                    </a:cubicBezTo>
                    <a:cubicBezTo>
                      <a:pt x="21415" y="2278"/>
                      <a:pt x="16609" y="1"/>
                      <a:pt x="10700" y="1"/>
                    </a:cubicBezTo>
                    <a:cubicBezTo>
                      <a:pt x="4806" y="1"/>
                      <a:pt x="0" y="2278"/>
                      <a:pt x="0" y="5072"/>
                    </a:cubicBezTo>
                    <a:cubicBezTo>
                      <a:pt x="0" y="7865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-1744050" y="4399138"/>
                <a:ext cx="5353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082" extrusionOk="0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-1744050" y="4272363"/>
                <a:ext cx="53537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28" extrusionOk="0">
                    <a:moveTo>
                      <a:pt x="10700" y="10128"/>
                    </a:moveTo>
                    <a:cubicBezTo>
                      <a:pt x="16609" y="10128"/>
                      <a:pt x="21415" y="7851"/>
                      <a:pt x="21415" y="5071"/>
                    </a:cubicBezTo>
                    <a:cubicBezTo>
                      <a:pt x="21415" y="2277"/>
                      <a:pt x="16609" y="0"/>
                      <a:pt x="10700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51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-1709125" y="4296813"/>
                <a:ext cx="4655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73" extrusionOk="0">
                    <a:moveTo>
                      <a:pt x="9303" y="8172"/>
                    </a:moveTo>
                    <a:cubicBezTo>
                      <a:pt x="14430" y="8172"/>
                      <a:pt x="18621" y="6342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-1556175" y="4329988"/>
                <a:ext cx="1592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19" extrusionOk="0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70" y="1732"/>
                      <a:pt x="1900" y="1621"/>
                      <a:pt x="1900" y="1523"/>
                    </a:cubicBezTo>
                    <a:cubicBezTo>
                      <a:pt x="1900" y="1397"/>
                      <a:pt x="1970" y="1285"/>
                      <a:pt x="2124" y="1188"/>
                    </a:cubicBezTo>
                    <a:cubicBezTo>
                      <a:pt x="2180" y="1160"/>
                      <a:pt x="2250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33" y="3171"/>
                    </a:cubicBezTo>
                    <a:cubicBezTo>
                      <a:pt x="4345" y="3199"/>
                      <a:pt x="4443" y="3241"/>
                      <a:pt x="4526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51"/>
                    </a:cubicBezTo>
                    <a:cubicBezTo>
                      <a:pt x="4401" y="4079"/>
                      <a:pt x="4317" y="4121"/>
                      <a:pt x="4233" y="4149"/>
                    </a:cubicBezTo>
                    <a:cubicBezTo>
                      <a:pt x="4065" y="4205"/>
                      <a:pt x="3884" y="4247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713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6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702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45"/>
                    </a:lnTo>
                    <a:cubicBezTo>
                      <a:pt x="3870" y="4931"/>
                      <a:pt x="4052" y="4903"/>
                      <a:pt x="4233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89" y="2920"/>
                      <a:pt x="5798" y="2710"/>
                    </a:cubicBezTo>
                    <a:cubicBezTo>
                      <a:pt x="5504" y="2543"/>
                      <a:pt x="4973" y="2389"/>
                      <a:pt x="4233" y="2277"/>
                    </a:cubicBezTo>
                    <a:cubicBezTo>
                      <a:pt x="4052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33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33" y="364"/>
                    </a:cubicBezTo>
                    <a:cubicBezTo>
                      <a:pt x="4052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-1563850" y="4256988"/>
                <a:ext cx="535725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9" extrusionOk="0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2"/>
                    </a:cubicBezTo>
                    <a:cubicBezTo>
                      <a:pt x="21429" y="2278"/>
                      <a:pt x="16609" y="1"/>
                      <a:pt x="10714" y="1"/>
                    </a:cubicBezTo>
                    <a:cubicBezTo>
                      <a:pt x="4819" y="1"/>
                      <a:pt x="0" y="2278"/>
                      <a:pt x="0" y="5072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-1563850" y="4331738"/>
                <a:ext cx="5357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082" extrusionOk="0">
                    <a:moveTo>
                      <a:pt x="0" y="2082"/>
                    </a:moveTo>
                    <a:lnTo>
                      <a:pt x="21429" y="2082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-1563850" y="4204963"/>
                <a:ext cx="53572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8" extrusionOk="0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1"/>
                    </a:cubicBezTo>
                    <a:cubicBezTo>
                      <a:pt x="21429" y="2277"/>
                      <a:pt x="16609" y="0"/>
                      <a:pt x="10714" y="0"/>
                    </a:cubicBezTo>
                    <a:cubicBezTo>
                      <a:pt x="4819" y="0"/>
                      <a:pt x="0" y="2277"/>
                      <a:pt x="0" y="5071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-1528575" y="4229413"/>
                <a:ext cx="4655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73" extrusionOk="0">
                    <a:moveTo>
                      <a:pt x="9303" y="8172"/>
                    </a:moveTo>
                    <a:cubicBezTo>
                      <a:pt x="14430" y="8172"/>
                      <a:pt x="18621" y="6328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28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-1375625" y="4262588"/>
                <a:ext cx="1592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19" extrusionOk="0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56" y="1732"/>
                      <a:pt x="1886" y="1621"/>
                      <a:pt x="1886" y="1523"/>
                    </a:cubicBezTo>
                    <a:cubicBezTo>
                      <a:pt x="1886" y="1397"/>
                      <a:pt x="1970" y="1285"/>
                      <a:pt x="2124" y="1188"/>
                    </a:cubicBezTo>
                    <a:cubicBezTo>
                      <a:pt x="2180" y="1160"/>
                      <a:pt x="2236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19" y="3171"/>
                    </a:cubicBezTo>
                    <a:cubicBezTo>
                      <a:pt x="4345" y="3199"/>
                      <a:pt x="4443" y="3241"/>
                      <a:pt x="4512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37"/>
                    </a:cubicBezTo>
                    <a:cubicBezTo>
                      <a:pt x="4401" y="4079"/>
                      <a:pt x="4317" y="4121"/>
                      <a:pt x="4219" y="4149"/>
                    </a:cubicBezTo>
                    <a:cubicBezTo>
                      <a:pt x="4065" y="4205"/>
                      <a:pt x="3884" y="4233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699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5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688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31"/>
                    </a:lnTo>
                    <a:cubicBezTo>
                      <a:pt x="3870" y="4931"/>
                      <a:pt x="4051" y="4903"/>
                      <a:pt x="4219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75" y="2920"/>
                      <a:pt x="5798" y="2710"/>
                    </a:cubicBezTo>
                    <a:cubicBezTo>
                      <a:pt x="5504" y="2543"/>
                      <a:pt x="4973" y="2389"/>
                      <a:pt x="4219" y="2277"/>
                    </a:cubicBezTo>
                    <a:cubicBezTo>
                      <a:pt x="4051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19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19" y="363"/>
                    </a:cubicBezTo>
                    <a:cubicBezTo>
                      <a:pt x="4051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-1780025" y="4147688"/>
                <a:ext cx="53537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1"/>
                      <a:pt x="10701" y="1"/>
                    </a:cubicBezTo>
                    <a:cubicBezTo>
                      <a:pt x="4806" y="1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-1780025" y="4222413"/>
                <a:ext cx="535375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083" extrusionOk="0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-1780025" y="4095663"/>
                <a:ext cx="53537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-1745100" y="4120438"/>
                <a:ext cx="465525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59" extrusionOk="0">
                    <a:moveTo>
                      <a:pt x="9304" y="8159"/>
                    </a:moveTo>
                    <a:cubicBezTo>
                      <a:pt x="14430" y="8159"/>
                      <a:pt x="18621" y="6329"/>
                      <a:pt x="18621" y="4080"/>
                    </a:cubicBezTo>
                    <a:cubicBezTo>
                      <a:pt x="18621" y="1831"/>
                      <a:pt x="14430" y="1"/>
                      <a:pt x="9304" y="1"/>
                    </a:cubicBezTo>
                    <a:cubicBezTo>
                      <a:pt x="4177" y="1"/>
                      <a:pt x="0" y="1831"/>
                      <a:pt x="0" y="4080"/>
                    </a:cubicBezTo>
                    <a:cubicBezTo>
                      <a:pt x="0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-1591800" y="4153613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1999"/>
                      <a:pt x="2417" y="1971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84"/>
                      <a:pt x="1956" y="1286"/>
                      <a:pt x="2110" y="1188"/>
                    </a:cubicBezTo>
                    <a:cubicBezTo>
                      <a:pt x="2166" y="1146"/>
                      <a:pt x="2236" y="1119"/>
                      <a:pt x="2306" y="1091"/>
                    </a:cubicBezTo>
                    <a:cubicBezTo>
                      <a:pt x="2417" y="1035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19" y="3158"/>
                    </a:cubicBezTo>
                    <a:cubicBezTo>
                      <a:pt x="4331" y="3200"/>
                      <a:pt x="4429" y="3228"/>
                      <a:pt x="4513" y="3284"/>
                    </a:cubicBezTo>
                    <a:cubicBezTo>
                      <a:pt x="4680" y="3381"/>
                      <a:pt x="4764" y="3493"/>
                      <a:pt x="4764" y="3633"/>
                    </a:cubicBezTo>
                    <a:cubicBezTo>
                      <a:pt x="4764" y="3787"/>
                      <a:pt x="4666" y="3926"/>
                      <a:pt x="4457" y="4038"/>
                    </a:cubicBezTo>
                    <a:cubicBezTo>
                      <a:pt x="4387" y="4080"/>
                      <a:pt x="4303" y="4108"/>
                      <a:pt x="4219" y="4136"/>
                    </a:cubicBezTo>
                    <a:cubicBezTo>
                      <a:pt x="4052" y="4192"/>
                      <a:pt x="3870" y="4234"/>
                      <a:pt x="3661" y="4248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1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2"/>
                    </a:cubicBezTo>
                    <a:cubicBezTo>
                      <a:pt x="252" y="1873"/>
                      <a:pt x="448" y="2166"/>
                      <a:pt x="853" y="2390"/>
                    </a:cubicBezTo>
                    <a:cubicBezTo>
                      <a:pt x="1174" y="2585"/>
                      <a:pt x="1663" y="2739"/>
                      <a:pt x="2306" y="2851"/>
                    </a:cubicBezTo>
                    <a:cubicBezTo>
                      <a:pt x="2431" y="2879"/>
                      <a:pt x="2571" y="2893"/>
                      <a:pt x="2725" y="2921"/>
                    </a:cubicBezTo>
                    <a:lnTo>
                      <a:pt x="2725" y="4206"/>
                    </a:lnTo>
                    <a:cubicBezTo>
                      <a:pt x="2571" y="4178"/>
                      <a:pt x="2431" y="4122"/>
                      <a:pt x="2306" y="4066"/>
                    </a:cubicBezTo>
                    <a:cubicBezTo>
                      <a:pt x="2222" y="4024"/>
                      <a:pt x="2152" y="3996"/>
                      <a:pt x="2082" y="3954"/>
                    </a:cubicBezTo>
                    <a:cubicBezTo>
                      <a:pt x="1886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6" y="4010"/>
                      <a:pt x="420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1" y="4918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19" y="4876"/>
                    </a:cubicBezTo>
                    <a:cubicBezTo>
                      <a:pt x="4806" y="4792"/>
                      <a:pt x="5281" y="4653"/>
                      <a:pt x="5644" y="4457"/>
                    </a:cubicBezTo>
                    <a:cubicBezTo>
                      <a:pt x="6119" y="4206"/>
                      <a:pt x="6357" y="3898"/>
                      <a:pt x="6357" y="3521"/>
                    </a:cubicBezTo>
                    <a:cubicBezTo>
                      <a:pt x="6357" y="3186"/>
                      <a:pt x="6175" y="2921"/>
                      <a:pt x="5798" y="2711"/>
                    </a:cubicBezTo>
                    <a:cubicBezTo>
                      <a:pt x="5490" y="2529"/>
                      <a:pt x="4960" y="2390"/>
                      <a:pt x="4219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5"/>
                      <a:pt x="4080" y="1105"/>
                      <a:pt x="4219" y="1202"/>
                    </a:cubicBezTo>
                    <a:cubicBezTo>
                      <a:pt x="4331" y="1272"/>
                      <a:pt x="4401" y="1370"/>
                      <a:pt x="4443" y="1482"/>
                    </a:cubicBezTo>
                    <a:lnTo>
                      <a:pt x="6091" y="1370"/>
                    </a:lnTo>
                    <a:cubicBezTo>
                      <a:pt x="5979" y="1063"/>
                      <a:pt x="5714" y="825"/>
                      <a:pt x="5309" y="630"/>
                    </a:cubicBezTo>
                    <a:cubicBezTo>
                      <a:pt x="5016" y="504"/>
                      <a:pt x="4652" y="406"/>
                      <a:pt x="4219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-1588650" y="4055838"/>
                <a:ext cx="535725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43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8"/>
                      <a:pt x="16610" y="1"/>
                      <a:pt x="10715" y="1"/>
                    </a:cubicBezTo>
                    <a:cubicBezTo>
                      <a:pt x="4820" y="1"/>
                      <a:pt x="0" y="2278"/>
                      <a:pt x="0" y="5071"/>
                    </a:cubicBezTo>
                    <a:cubicBezTo>
                      <a:pt x="0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-1588650" y="4130588"/>
                <a:ext cx="5357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082" extrusionOk="0">
                    <a:moveTo>
                      <a:pt x="0" y="2081"/>
                    </a:moveTo>
                    <a:lnTo>
                      <a:pt x="21429" y="2081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-1588650" y="4003813"/>
                <a:ext cx="53572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8" extrusionOk="0">
                    <a:moveTo>
                      <a:pt x="10715" y="10128"/>
                    </a:moveTo>
                    <a:cubicBezTo>
                      <a:pt x="16610" y="10128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0" y="2277"/>
                      <a:pt x="0" y="5071"/>
                    </a:cubicBezTo>
                    <a:cubicBezTo>
                      <a:pt x="0" y="7865"/>
                      <a:pt x="4820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-1553375" y="4028263"/>
                <a:ext cx="4651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8172" extrusionOk="0">
                    <a:moveTo>
                      <a:pt x="9304" y="8172"/>
                    </a:moveTo>
                    <a:cubicBezTo>
                      <a:pt x="14430" y="8172"/>
                      <a:pt x="18607" y="6342"/>
                      <a:pt x="18607" y="4093"/>
                    </a:cubicBezTo>
                    <a:cubicBezTo>
                      <a:pt x="18607" y="1844"/>
                      <a:pt x="14430" y="0"/>
                      <a:pt x="9304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4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-1400425" y="4061788"/>
                <a:ext cx="159275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04" extrusionOk="0">
                    <a:moveTo>
                      <a:pt x="2725" y="964"/>
                    </a:moveTo>
                    <a:lnTo>
                      <a:pt x="2725" y="2040"/>
                    </a:lnTo>
                    <a:cubicBezTo>
                      <a:pt x="2571" y="1998"/>
                      <a:pt x="2431" y="1956"/>
                      <a:pt x="2306" y="1914"/>
                    </a:cubicBezTo>
                    <a:cubicBezTo>
                      <a:pt x="2222" y="1886"/>
                      <a:pt x="2152" y="1844"/>
                      <a:pt x="2096" y="1802"/>
                    </a:cubicBezTo>
                    <a:cubicBezTo>
                      <a:pt x="1956" y="1718"/>
                      <a:pt x="1886" y="1621"/>
                      <a:pt x="1886" y="1509"/>
                    </a:cubicBezTo>
                    <a:cubicBezTo>
                      <a:pt x="1886" y="1383"/>
                      <a:pt x="1970" y="1271"/>
                      <a:pt x="2124" y="1174"/>
                    </a:cubicBezTo>
                    <a:cubicBezTo>
                      <a:pt x="2180" y="1146"/>
                      <a:pt x="2236" y="1104"/>
                      <a:pt x="2306" y="1076"/>
                    </a:cubicBezTo>
                    <a:cubicBezTo>
                      <a:pt x="2431" y="1034"/>
                      <a:pt x="2571" y="992"/>
                      <a:pt x="2725" y="964"/>
                    </a:cubicBezTo>
                    <a:close/>
                    <a:moveTo>
                      <a:pt x="3675" y="3045"/>
                    </a:moveTo>
                    <a:cubicBezTo>
                      <a:pt x="3898" y="3073"/>
                      <a:pt x="4080" y="3115"/>
                      <a:pt x="4219" y="3157"/>
                    </a:cubicBezTo>
                    <a:cubicBezTo>
                      <a:pt x="4345" y="3185"/>
                      <a:pt x="4443" y="3227"/>
                      <a:pt x="4513" y="3269"/>
                    </a:cubicBezTo>
                    <a:cubicBezTo>
                      <a:pt x="4694" y="3381"/>
                      <a:pt x="4778" y="3492"/>
                      <a:pt x="4778" y="3632"/>
                    </a:cubicBezTo>
                    <a:cubicBezTo>
                      <a:pt x="4778" y="3786"/>
                      <a:pt x="4666" y="3911"/>
                      <a:pt x="4471" y="4037"/>
                    </a:cubicBezTo>
                    <a:cubicBezTo>
                      <a:pt x="4401" y="4079"/>
                      <a:pt x="4317" y="4107"/>
                      <a:pt x="4219" y="4135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5"/>
                    </a:lnTo>
                    <a:close/>
                    <a:moveTo>
                      <a:pt x="2725" y="0"/>
                    </a:moveTo>
                    <a:lnTo>
                      <a:pt x="2725" y="294"/>
                    </a:lnTo>
                    <a:cubicBezTo>
                      <a:pt x="2585" y="307"/>
                      <a:pt x="2445" y="321"/>
                      <a:pt x="2306" y="335"/>
                    </a:cubicBezTo>
                    <a:cubicBezTo>
                      <a:pt x="1761" y="391"/>
                      <a:pt x="1300" y="503"/>
                      <a:pt x="937" y="699"/>
                    </a:cubicBezTo>
                    <a:cubicBezTo>
                      <a:pt x="490" y="922"/>
                      <a:pt x="266" y="1201"/>
                      <a:pt x="266" y="1537"/>
                    </a:cubicBezTo>
                    <a:cubicBezTo>
                      <a:pt x="266" y="1872"/>
                      <a:pt x="462" y="2151"/>
                      <a:pt x="853" y="2389"/>
                    </a:cubicBezTo>
                    <a:cubicBezTo>
                      <a:pt x="1188" y="2584"/>
                      <a:pt x="1677" y="2738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85" y="4163"/>
                      <a:pt x="2445" y="4121"/>
                      <a:pt x="2306" y="4065"/>
                    </a:cubicBezTo>
                    <a:cubicBezTo>
                      <a:pt x="2236" y="4023"/>
                      <a:pt x="2166" y="3981"/>
                      <a:pt x="2096" y="3939"/>
                    </a:cubicBezTo>
                    <a:cubicBezTo>
                      <a:pt x="1900" y="3828"/>
                      <a:pt x="1775" y="3688"/>
                      <a:pt x="1705" y="3520"/>
                    </a:cubicBezTo>
                    <a:lnTo>
                      <a:pt x="1" y="3604"/>
                    </a:lnTo>
                    <a:cubicBezTo>
                      <a:pt x="140" y="4009"/>
                      <a:pt x="434" y="4331"/>
                      <a:pt x="895" y="4540"/>
                    </a:cubicBezTo>
                    <a:cubicBezTo>
                      <a:pt x="1286" y="4722"/>
                      <a:pt x="1747" y="4847"/>
                      <a:pt x="2306" y="4903"/>
                    </a:cubicBezTo>
                    <a:cubicBezTo>
                      <a:pt x="2445" y="4917"/>
                      <a:pt x="2585" y="4931"/>
                      <a:pt x="2725" y="4945"/>
                    </a:cubicBezTo>
                    <a:lnTo>
                      <a:pt x="2725" y="5504"/>
                    </a:lnTo>
                    <a:lnTo>
                      <a:pt x="3675" y="5504"/>
                    </a:lnTo>
                    <a:lnTo>
                      <a:pt x="3675" y="4931"/>
                    </a:lnTo>
                    <a:cubicBezTo>
                      <a:pt x="3870" y="4917"/>
                      <a:pt x="4052" y="4889"/>
                      <a:pt x="4219" y="4875"/>
                    </a:cubicBezTo>
                    <a:cubicBezTo>
                      <a:pt x="4806" y="4792"/>
                      <a:pt x="5295" y="4652"/>
                      <a:pt x="5658" y="4456"/>
                    </a:cubicBezTo>
                    <a:cubicBezTo>
                      <a:pt x="6133" y="4205"/>
                      <a:pt x="6371" y="3897"/>
                      <a:pt x="6371" y="3520"/>
                    </a:cubicBezTo>
                    <a:cubicBezTo>
                      <a:pt x="6371" y="3185"/>
                      <a:pt x="6175" y="2920"/>
                      <a:pt x="5798" y="2696"/>
                    </a:cubicBezTo>
                    <a:cubicBezTo>
                      <a:pt x="5490" y="2529"/>
                      <a:pt x="4974" y="2389"/>
                      <a:pt x="4219" y="2263"/>
                    </a:cubicBezTo>
                    <a:cubicBezTo>
                      <a:pt x="4052" y="2235"/>
                      <a:pt x="3870" y="2207"/>
                      <a:pt x="3675" y="2179"/>
                    </a:cubicBezTo>
                    <a:lnTo>
                      <a:pt x="3675" y="978"/>
                    </a:lnTo>
                    <a:cubicBezTo>
                      <a:pt x="3912" y="1020"/>
                      <a:pt x="4094" y="1104"/>
                      <a:pt x="4219" y="1188"/>
                    </a:cubicBezTo>
                    <a:cubicBezTo>
                      <a:pt x="4331" y="1271"/>
                      <a:pt x="4415" y="1369"/>
                      <a:pt x="4457" y="1467"/>
                    </a:cubicBezTo>
                    <a:lnTo>
                      <a:pt x="6105" y="1369"/>
                    </a:lnTo>
                    <a:cubicBezTo>
                      <a:pt x="5993" y="1062"/>
                      <a:pt x="5728" y="810"/>
                      <a:pt x="5323" y="629"/>
                    </a:cubicBezTo>
                    <a:cubicBezTo>
                      <a:pt x="5030" y="503"/>
                      <a:pt x="4666" y="405"/>
                      <a:pt x="4219" y="349"/>
                    </a:cubicBezTo>
                    <a:cubicBezTo>
                      <a:pt x="4052" y="321"/>
                      <a:pt x="3870" y="307"/>
                      <a:pt x="3675" y="294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-1670725" y="3963988"/>
                <a:ext cx="535400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29" extrusionOk="0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8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58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-1670725" y="4038388"/>
                <a:ext cx="53540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2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-1670725" y="3911963"/>
                <a:ext cx="535400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28" extrusionOk="0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7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57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-1635800" y="3936413"/>
                <a:ext cx="46555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73" extrusionOk="0">
                    <a:moveTo>
                      <a:pt x="9318" y="8172"/>
                    </a:moveTo>
                    <a:cubicBezTo>
                      <a:pt x="14445" y="8172"/>
                      <a:pt x="18621" y="6328"/>
                      <a:pt x="18621" y="4079"/>
                    </a:cubicBezTo>
                    <a:cubicBezTo>
                      <a:pt x="18621" y="1830"/>
                      <a:pt x="14445" y="0"/>
                      <a:pt x="9318" y="0"/>
                    </a:cubicBezTo>
                    <a:cubicBezTo>
                      <a:pt x="4191" y="0"/>
                      <a:pt x="1" y="1830"/>
                      <a:pt x="1" y="4079"/>
                    </a:cubicBezTo>
                    <a:cubicBezTo>
                      <a:pt x="1" y="6328"/>
                      <a:pt x="4191" y="8172"/>
                      <a:pt x="9318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-1482500" y="3969588"/>
                <a:ext cx="15892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19" extrusionOk="0">
                    <a:moveTo>
                      <a:pt x="2725" y="978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28"/>
                    </a:cubicBezTo>
                    <a:cubicBezTo>
                      <a:pt x="2222" y="1886"/>
                      <a:pt x="2152" y="1858"/>
                      <a:pt x="2096" y="1816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7"/>
                      <a:pt x="1957" y="1285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32" y="1048"/>
                      <a:pt x="2571" y="1006"/>
                      <a:pt x="2725" y="978"/>
                    </a:cubicBezTo>
                    <a:close/>
                    <a:moveTo>
                      <a:pt x="3675" y="3060"/>
                    </a:moveTo>
                    <a:cubicBezTo>
                      <a:pt x="3884" y="3087"/>
                      <a:pt x="4066" y="3115"/>
                      <a:pt x="4220" y="3171"/>
                    </a:cubicBezTo>
                    <a:cubicBezTo>
                      <a:pt x="4345" y="3199"/>
                      <a:pt x="4443" y="3241"/>
                      <a:pt x="4513" y="3283"/>
                    </a:cubicBezTo>
                    <a:cubicBezTo>
                      <a:pt x="4681" y="3381"/>
                      <a:pt x="4764" y="3507"/>
                      <a:pt x="4764" y="3646"/>
                    </a:cubicBezTo>
                    <a:cubicBezTo>
                      <a:pt x="4764" y="3800"/>
                      <a:pt x="4667" y="3926"/>
                      <a:pt x="4457" y="4037"/>
                    </a:cubicBezTo>
                    <a:cubicBezTo>
                      <a:pt x="4387" y="4079"/>
                      <a:pt x="4303" y="4121"/>
                      <a:pt x="4220" y="4149"/>
                    </a:cubicBezTo>
                    <a:cubicBezTo>
                      <a:pt x="4066" y="4205"/>
                      <a:pt x="3884" y="4233"/>
                      <a:pt x="3675" y="4261"/>
                    </a:cubicBezTo>
                    <a:lnTo>
                      <a:pt x="3675" y="3060"/>
                    </a:lnTo>
                    <a:close/>
                    <a:moveTo>
                      <a:pt x="2725" y="0"/>
                    </a:moveTo>
                    <a:lnTo>
                      <a:pt x="2725" y="308"/>
                    </a:lnTo>
                    <a:cubicBezTo>
                      <a:pt x="2585" y="308"/>
                      <a:pt x="2446" y="322"/>
                      <a:pt x="2306" y="336"/>
                    </a:cubicBezTo>
                    <a:cubicBezTo>
                      <a:pt x="1747" y="391"/>
                      <a:pt x="1300" y="517"/>
                      <a:pt x="937" y="699"/>
                    </a:cubicBezTo>
                    <a:cubicBezTo>
                      <a:pt x="476" y="936"/>
                      <a:pt x="252" y="1216"/>
                      <a:pt x="252" y="1551"/>
                    </a:cubicBezTo>
                    <a:cubicBezTo>
                      <a:pt x="252" y="1886"/>
                      <a:pt x="462" y="2166"/>
                      <a:pt x="853" y="2403"/>
                    </a:cubicBezTo>
                    <a:cubicBezTo>
                      <a:pt x="1188" y="2599"/>
                      <a:pt x="1663" y="2738"/>
                      <a:pt x="2306" y="2864"/>
                    </a:cubicBezTo>
                    <a:cubicBezTo>
                      <a:pt x="2446" y="2878"/>
                      <a:pt x="2585" y="2906"/>
                      <a:pt x="2725" y="2920"/>
                    </a:cubicBezTo>
                    <a:lnTo>
                      <a:pt x="2725" y="4219"/>
                    </a:lnTo>
                    <a:cubicBezTo>
                      <a:pt x="2571" y="4177"/>
                      <a:pt x="2432" y="4135"/>
                      <a:pt x="2306" y="4065"/>
                    </a:cubicBezTo>
                    <a:cubicBezTo>
                      <a:pt x="2236" y="4037"/>
                      <a:pt x="2152" y="3995"/>
                      <a:pt x="2082" y="3954"/>
                    </a:cubicBezTo>
                    <a:cubicBezTo>
                      <a:pt x="1901" y="3828"/>
                      <a:pt x="1761" y="3688"/>
                      <a:pt x="1691" y="3534"/>
                    </a:cubicBezTo>
                    <a:lnTo>
                      <a:pt x="1" y="3618"/>
                    </a:lnTo>
                    <a:cubicBezTo>
                      <a:pt x="127" y="4023"/>
                      <a:pt x="434" y="4331"/>
                      <a:pt x="895" y="4554"/>
                    </a:cubicBezTo>
                    <a:cubicBezTo>
                      <a:pt x="1272" y="4736"/>
                      <a:pt x="1747" y="4848"/>
                      <a:pt x="2306" y="4917"/>
                    </a:cubicBezTo>
                    <a:cubicBezTo>
                      <a:pt x="2446" y="4931"/>
                      <a:pt x="2585" y="4945"/>
                      <a:pt x="2725" y="4945"/>
                    </a:cubicBezTo>
                    <a:lnTo>
                      <a:pt x="2725" y="5518"/>
                    </a:lnTo>
                    <a:lnTo>
                      <a:pt x="3675" y="5518"/>
                    </a:lnTo>
                    <a:lnTo>
                      <a:pt x="3675" y="4931"/>
                    </a:lnTo>
                    <a:cubicBezTo>
                      <a:pt x="3856" y="4917"/>
                      <a:pt x="4052" y="4903"/>
                      <a:pt x="4220" y="4876"/>
                    </a:cubicBezTo>
                    <a:cubicBezTo>
                      <a:pt x="4806" y="4806"/>
                      <a:pt x="5281" y="4666"/>
                      <a:pt x="5658" y="4470"/>
                    </a:cubicBezTo>
                    <a:cubicBezTo>
                      <a:pt x="6119" y="4219"/>
                      <a:pt x="6357" y="3898"/>
                      <a:pt x="6357" y="3534"/>
                    </a:cubicBezTo>
                    <a:cubicBezTo>
                      <a:pt x="6357" y="3199"/>
                      <a:pt x="6175" y="2920"/>
                      <a:pt x="5798" y="2710"/>
                    </a:cubicBezTo>
                    <a:cubicBezTo>
                      <a:pt x="5491" y="2543"/>
                      <a:pt x="4960" y="2389"/>
                      <a:pt x="4220" y="2277"/>
                    </a:cubicBezTo>
                    <a:cubicBezTo>
                      <a:pt x="4052" y="2249"/>
                      <a:pt x="3870" y="2221"/>
                      <a:pt x="3675" y="2193"/>
                    </a:cubicBezTo>
                    <a:lnTo>
                      <a:pt x="3675" y="992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85"/>
                      <a:pt x="4401" y="1369"/>
                      <a:pt x="4457" y="1481"/>
                    </a:cubicBezTo>
                    <a:lnTo>
                      <a:pt x="6091" y="1383"/>
                    </a:lnTo>
                    <a:cubicBezTo>
                      <a:pt x="5980" y="1076"/>
                      <a:pt x="5728" y="825"/>
                      <a:pt x="5323" y="643"/>
                    </a:cubicBezTo>
                    <a:cubicBezTo>
                      <a:pt x="5030" y="503"/>
                      <a:pt x="4653" y="419"/>
                      <a:pt x="4220" y="364"/>
                    </a:cubicBezTo>
                    <a:cubicBezTo>
                      <a:pt x="4052" y="336"/>
                      <a:pt x="3870" y="322"/>
                      <a:pt x="3675" y="308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-1602275" y="3891363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-1602275" y="3966088"/>
                <a:ext cx="535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3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-1602275" y="3839313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-1567350" y="3863763"/>
                <a:ext cx="46555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73" extrusionOk="0">
                    <a:moveTo>
                      <a:pt x="9318" y="8173"/>
                    </a:moveTo>
                    <a:cubicBezTo>
                      <a:pt x="14444" y="8173"/>
                      <a:pt x="18621" y="6343"/>
                      <a:pt x="18621" y="4094"/>
                    </a:cubicBezTo>
                    <a:cubicBezTo>
                      <a:pt x="18621" y="1845"/>
                      <a:pt x="14444" y="1"/>
                      <a:pt x="9318" y="1"/>
                    </a:cubicBezTo>
                    <a:cubicBezTo>
                      <a:pt x="4191" y="1"/>
                      <a:pt x="0" y="1845"/>
                      <a:pt x="0" y="4094"/>
                    </a:cubicBezTo>
                    <a:cubicBezTo>
                      <a:pt x="0" y="6343"/>
                      <a:pt x="4191" y="8173"/>
                      <a:pt x="9318" y="817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-1414050" y="3897288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65"/>
                    </a:moveTo>
                    <a:lnTo>
                      <a:pt x="2725" y="2040"/>
                    </a:lnTo>
                    <a:cubicBezTo>
                      <a:pt x="2557" y="1998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96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84"/>
                      <a:pt x="1957" y="1286"/>
                      <a:pt x="2110" y="1174"/>
                    </a:cubicBezTo>
                    <a:cubicBezTo>
                      <a:pt x="2166" y="1146"/>
                      <a:pt x="2236" y="1104"/>
                      <a:pt x="2306" y="1076"/>
                    </a:cubicBezTo>
                    <a:cubicBezTo>
                      <a:pt x="2431" y="1034"/>
                      <a:pt x="2571" y="993"/>
                      <a:pt x="2725" y="965"/>
                    </a:cubicBezTo>
                    <a:close/>
                    <a:moveTo>
                      <a:pt x="3675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45" y="3186"/>
                      <a:pt x="4443" y="3228"/>
                      <a:pt x="4513" y="3270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36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6"/>
                    </a:lnTo>
                    <a:close/>
                    <a:moveTo>
                      <a:pt x="2725" y="1"/>
                    </a:moveTo>
                    <a:lnTo>
                      <a:pt x="2725" y="294"/>
                    </a:lnTo>
                    <a:cubicBezTo>
                      <a:pt x="2585" y="308"/>
                      <a:pt x="2445" y="322"/>
                      <a:pt x="2306" y="336"/>
                    </a:cubicBezTo>
                    <a:cubicBezTo>
                      <a:pt x="1747" y="392"/>
                      <a:pt x="1300" y="518"/>
                      <a:pt x="937" y="699"/>
                    </a:cubicBezTo>
                    <a:cubicBezTo>
                      <a:pt x="490" y="923"/>
                      <a:pt x="252" y="1202"/>
                      <a:pt x="252" y="1537"/>
                    </a:cubicBezTo>
                    <a:cubicBezTo>
                      <a:pt x="252" y="1873"/>
                      <a:pt x="462" y="2152"/>
                      <a:pt x="853" y="2389"/>
                    </a:cubicBezTo>
                    <a:cubicBezTo>
                      <a:pt x="1188" y="2585"/>
                      <a:pt x="1663" y="2739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64"/>
                      <a:pt x="2431" y="4122"/>
                      <a:pt x="2306" y="4066"/>
                    </a:cubicBezTo>
                    <a:cubicBezTo>
                      <a:pt x="2236" y="4024"/>
                      <a:pt x="2152" y="3996"/>
                      <a:pt x="2082" y="3940"/>
                    </a:cubicBezTo>
                    <a:cubicBezTo>
                      <a:pt x="1901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34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45" y="4918"/>
                      <a:pt x="2585" y="4932"/>
                      <a:pt x="2725" y="4946"/>
                    </a:cubicBezTo>
                    <a:lnTo>
                      <a:pt x="2725" y="5505"/>
                    </a:lnTo>
                    <a:lnTo>
                      <a:pt x="3675" y="5505"/>
                    </a:lnTo>
                    <a:lnTo>
                      <a:pt x="3675" y="4932"/>
                    </a:lnTo>
                    <a:cubicBezTo>
                      <a:pt x="3856" y="4918"/>
                      <a:pt x="4052" y="4904"/>
                      <a:pt x="4220" y="4876"/>
                    </a:cubicBezTo>
                    <a:cubicBezTo>
                      <a:pt x="4806" y="4792"/>
                      <a:pt x="5281" y="4652"/>
                      <a:pt x="5658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697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52" y="2236"/>
                      <a:pt x="3870" y="2208"/>
                      <a:pt x="3675" y="2180"/>
                    </a:cubicBezTo>
                    <a:lnTo>
                      <a:pt x="3675" y="979"/>
                    </a:lnTo>
                    <a:cubicBezTo>
                      <a:pt x="3898" y="1034"/>
                      <a:pt x="4080" y="1104"/>
                      <a:pt x="4220" y="1188"/>
                    </a:cubicBezTo>
                    <a:cubicBezTo>
                      <a:pt x="4331" y="1272"/>
                      <a:pt x="4401" y="1370"/>
                      <a:pt x="4457" y="1468"/>
                    </a:cubicBezTo>
                    <a:lnTo>
                      <a:pt x="6091" y="1370"/>
                    </a:lnTo>
                    <a:cubicBezTo>
                      <a:pt x="5980" y="1062"/>
                      <a:pt x="5728" y="811"/>
                      <a:pt x="5323" y="629"/>
                    </a:cubicBezTo>
                    <a:cubicBezTo>
                      <a:pt x="5030" y="504"/>
                      <a:pt x="4653" y="406"/>
                      <a:pt x="4220" y="350"/>
                    </a:cubicBezTo>
                    <a:cubicBezTo>
                      <a:pt x="4052" y="322"/>
                      <a:pt x="3870" y="308"/>
                      <a:pt x="3675" y="294"/>
                    </a:cubicBez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-1694125" y="3815238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-1694125" y="3889963"/>
                <a:ext cx="53540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2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-1694125" y="3763188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-1659200" y="37879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8"/>
                    </a:moveTo>
                    <a:cubicBezTo>
                      <a:pt x="14431" y="8158"/>
                      <a:pt x="18621" y="6328"/>
                      <a:pt x="18621" y="4079"/>
                    </a:cubicBezTo>
                    <a:cubicBezTo>
                      <a:pt x="18621" y="1830"/>
                      <a:pt x="14431" y="0"/>
                      <a:pt x="9304" y="0"/>
                    </a:cubicBezTo>
                    <a:cubicBezTo>
                      <a:pt x="4177" y="0"/>
                      <a:pt x="1" y="1830"/>
                      <a:pt x="1" y="4079"/>
                    </a:cubicBezTo>
                    <a:cubicBezTo>
                      <a:pt x="1" y="6328"/>
                      <a:pt x="4177" y="8158"/>
                      <a:pt x="9304" y="8158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-1506225" y="3821163"/>
                <a:ext cx="1592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5505" extrusionOk="0">
                    <a:moveTo>
                      <a:pt x="2738" y="978"/>
                    </a:moveTo>
                    <a:lnTo>
                      <a:pt x="2738" y="2040"/>
                    </a:lnTo>
                    <a:cubicBezTo>
                      <a:pt x="2570" y="2012"/>
                      <a:pt x="2431" y="1970"/>
                      <a:pt x="2319" y="1928"/>
                    </a:cubicBezTo>
                    <a:cubicBezTo>
                      <a:pt x="2235" y="1886"/>
                      <a:pt x="2165" y="1858"/>
                      <a:pt x="2095" y="1817"/>
                    </a:cubicBezTo>
                    <a:cubicBezTo>
                      <a:pt x="1970" y="1719"/>
                      <a:pt x="1900" y="1621"/>
                      <a:pt x="1900" y="1509"/>
                    </a:cubicBezTo>
                    <a:cubicBezTo>
                      <a:pt x="1900" y="1397"/>
                      <a:pt x="1970" y="1286"/>
                      <a:pt x="2123" y="1188"/>
                    </a:cubicBezTo>
                    <a:cubicBezTo>
                      <a:pt x="2179" y="1146"/>
                      <a:pt x="2249" y="1118"/>
                      <a:pt x="2319" y="1090"/>
                    </a:cubicBezTo>
                    <a:cubicBezTo>
                      <a:pt x="2431" y="1034"/>
                      <a:pt x="2570" y="1006"/>
                      <a:pt x="2738" y="978"/>
                    </a:cubicBezTo>
                    <a:close/>
                    <a:moveTo>
                      <a:pt x="3674" y="3046"/>
                    </a:moveTo>
                    <a:cubicBezTo>
                      <a:pt x="3897" y="3074"/>
                      <a:pt x="4079" y="3116"/>
                      <a:pt x="4233" y="3158"/>
                    </a:cubicBezTo>
                    <a:cubicBezTo>
                      <a:pt x="4344" y="3199"/>
                      <a:pt x="4442" y="3241"/>
                      <a:pt x="4526" y="3283"/>
                    </a:cubicBezTo>
                    <a:cubicBezTo>
                      <a:pt x="4694" y="3381"/>
                      <a:pt x="4777" y="3493"/>
                      <a:pt x="4777" y="3632"/>
                    </a:cubicBezTo>
                    <a:cubicBezTo>
                      <a:pt x="4777" y="3786"/>
                      <a:pt x="4680" y="3926"/>
                      <a:pt x="4470" y="4038"/>
                    </a:cubicBezTo>
                    <a:cubicBezTo>
                      <a:pt x="4400" y="4079"/>
                      <a:pt x="4316" y="4107"/>
                      <a:pt x="4233" y="4149"/>
                    </a:cubicBezTo>
                    <a:cubicBezTo>
                      <a:pt x="4065" y="4191"/>
                      <a:pt x="3883" y="4233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7"/>
                      <a:pt x="936" y="699"/>
                    </a:cubicBezTo>
                    <a:cubicBezTo>
                      <a:pt x="489" y="922"/>
                      <a:pt x="265" y="1216"/>
                      <a:pt x="265" y="1551"/>
                    </a:cubicBezTo>
                    <a:cubicBezTo>
                      <a:pt x="265" y="1886"/>
                      <a:pt x="461" y="2166"/>
                      <a:pt x="866" y="2389"/>
                    </a:cubicBezTo>
                    <a:cubicBezTo>
                      <a:pt x="1187" y="2585"/>
                      <a:pt x="1676" y="2738"/>
                      <a:pt x="2319" y="2850"/>
                    </a:cubicBezTo>
                    <a:cubicBezTo>
                      <a:pt x="2445" y="2878"/>
                      <a:pt x="2584" y="2892"/>
                      <a:pt x="2738" y="2920"/>
                    </a:cubicBezTo>
                    <a:lnTo>
                      <a:pt x="2738" y="4205"/>
                    </a:lnTo>
                    <a:cubicBezTo>
                      <a:pt x="2584" y="4177"/>
                      <a:pt x="2445" y="4121"/>
                      <a:pt x="2319" y="4066"/>
                    </a:cubicBezTo>
                    <a:cubicBezTo>
                      <a:pt x="2235" y="4038"/>
                      <a:pt x="2165" y="3996"/>
                      <a:pt x="2095" y="3954"/>
                    </a:cubicBezTo>
                    <a:cubicBezTo>
                      <a:pt x="1900" y="3828"/>
                      <a:pt x="1774" y="3688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4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46"/>
                      <a:pt x="2738" y="4946"/>
                    </a:cubicBezTo>
                    <a:lnTo>
                      <a:pt x="2738" y="5504"/>
                    </a:lnTo>
                    <a:lnTo>
                      <a:pt x="3674" y="5504"/>
                    </a:lnTo>
                    <a:lnTo>
                      <a:pt x="3674" y="4932"/>
                    </a:lnTo>
                    <a:cubicBezTo>
                      <a:pt x="3869" y="4918"/>
                      <a:pt x="4051" y="4904"/>
                      <a:pt x="4233" y="4876"/>
                    </a:cubicBezTo>
                    <a:cubicBezTo>
                      <a:pt x="4819" y="4792"/>
                      <a:pt x="5294" y="4666"/>
                      <a:pt x="5658" y="4471"/>
                    </a:cubicBezTo>
                    <a:cubicBezTo>
                      <a:pt x="6132" y="4205"/>
                      <a:pt x="6370" y="3898"/>
                      <a:pt x="6370" y="3521"/>
                    </a:cubicBezTo>
                    <a:cubicBezTo>
                      <a:pt x="6370" y="3185"/>
                      <a:pt x="6188" y="2920"/>
                      <a:pt x="5811" y="2711"/>
                    </a:cubicBezTo>
                    <a:cubicBezTo>
                      <a:pt x="5504" y="2529"/>
                      <a:pt x="4973" y="2389"/>
                      <a:pt x="4233" y="2264"/>
                    </a:cubicBezTo>
                    <a:cubicBezTo>
                      <a:pt x="4051" y="2236"/>
                      <a:pt x="3869" y="2208"/>
                      <a:pt x="3674" y="2194"/>
                    </a:cubicBezTo>
                    <a:lnTo>
                      <a:pt x="3674" y="978"/>
                    </a:lnTo>
                    <a:cubicBezTo>
                      <a:pt x="3911" y="1034"/>
                      <a:pt x="4093" y="1104"/>
                      <a:pt x="4233" y="1202"/>
                    </a:cubicBezTo>
                    <a:cubicBezTo>
                      <a:pt x="4330" y="1272"/>
                      <a:pt x="4414" y="1370"/>
                      <a:pt x="4456" y="1481"/>
                    </a:cubicBezTo>
                    <a:lnTo>
                      <a:pt x="6105" y="1370"/>
                    </a:lnTo>
                    <a:cubicBezTo>
                      <a:pt x="5993" y="1062"/>
                      <a:pt x="5727" y="825"/>
                      <a:pt x="5322" y="643"/>
                    </a:cubicBezTo>
                    <a:cubicBezTo>
                      <a:pt x="5029" y="503"/>
                      <a:pt x="4666" y="406"/>
                      <a:pt x="4233" y="350"/>
                    </a:cubicBezTo>
                    <a:cubicBezTo>
                      <a:pt x="4051" y="336"/>
                      <a:pt x="3869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-1760825" y="3745038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-1760825" y="3819763"/>
                <a:ext cx="535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3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-1760825" y="3692988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-1725900" y="37177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7" y="1"/>
                      <a:pt x="1" y="1831"/>
                      <a:pt x="1" y="4080"/>
                    </a:cubicBezTo>
                    <a:cubicBezTo>
                      <a:pt x="1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-1572600" y="3750963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8"/>
                      <a:pt x="1957" y="1286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18" y="1034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31" y="3200"/>
                      <a:pt x="4429" y="3228"/>
                      <a:pt x="4513" y="3283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50"/>
                    </a:cubicBezTo>
                    <a:cubicBezTo>
                      <a:pt x="4052" y="4191"/>
                      <a:pt x="3870" y="4233"/>
                      <a:pt x="3661" y="4247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2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1"/>
                    </a:cubicBezTo>
                    <a:cubicBezTo>
                      <a:pt x="252" y="1873"/>
                      <a:pt x="448" y="2166"/>
                      <a:pt x="853" y="2389"/>
                    </a:cubicBezTo>
                    <a:cubicBezTo>
                      <a:pt x="1174" y="2585"/>
                      <a:pt x="1663" y="2739"/>
                      <a:pt x="2306" y="2850"/>
                    </a:cubicBezTo>
                    <a:cubicBezTo>
                      <a:pt x="2432" y="2878"/>
                      <a:pt x="2571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78"/>
                      <a:pt x="2432" y="4122"/>
                      <a:pt x="2306" y="4066"/>
                    </a:cubicBezTo>
                    <a:cubicBezTo>
                      <a:pt x="2222" y="4038"/>
                      <a:pt x="2152" y="3996"/>
                      <a:pt x="2082" y="3954"/>
                    </a:cubicBezTo>
                    <a:cubicBezTo>
                      <a:pt x="1887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20" y="4331"/>
                      <a:pt x="895" y="4555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2" y="4932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20" y="4876"/>
                    </a:cubicBezTo>
                    <a:cubicBezTo>
                      <a:pt x="4806" y="4792"/>
                      <a:pt x="5281" y="4652"/>
                      <a:pt x="5644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711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72"/>
                      <a:pt x="4401" y="1370"/>
                      <a:pt x="4443" y="1481"/>
                    </a:cubicBezTo>
                    <a:lnTo>
                      <a:pt x="6091" y="1370"/>
                    </a:lnTo>
                    <a:cubicBezTo>
                      <a:pt x="5980" y="1062"/>
                      <a:pt x="5714" y="825"/>
                      <a:pt x="5309" y="629"/>
                    </a:cubicBezTo>
                    <a:cubicBezTo>
                      <a:pt x="5016" y="504"/>
                      <a:pt x="4653" y="406"/>
                      <a:pt x="4220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-1640000" y="3653538"/>
                <a:ext cx="53575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10142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-1640000" y="3728263"/>
                <a:ext cx="53575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2083" extrusionOk="0">
                    <a:moveTo>
                      <a:pt x="1" y="2082"/>
                    </a:moveTo>
                    <a:lnTo>
                      <a:pt x="21429" y="2082"/>
                    </a:lnTo>
                    <a:lnTo>
                      <a:pt x="214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-1640000" y="3601513"/>
                <a:ext cx="53575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10142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-1604725" y="36262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8" y="1"/>
                      <a:pt x="1" y="1831"/>
                      <a:pt x="1" y="4080"/>
                    </a:cubicBezTo>
                    <a:cubicBezTo>
                      <a:pt x="1" y="6329"/>
                      <a:pt x="4178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-1451750" y="3659463"/>
                <a:ext cx="15927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05" extrusionOk="0">
                    <a:moveTo>
                      <a:pt x="2738" y="979"/>
                    </a:moveTo>
                    <a:lnTo>
                      <a:pt x="2738" y="2040"/>
                    </a:lnTo>
                    <a:cubicBezTo>
                      <a:pt x="2571" y="2012"/>
                      <a:pt x="2431" y="1971"/>
                      <a:pt x="2319" y="1915"/>
                    </a:cubicBezTo>
                    <a:cubicBezTo>
                      <a:pt x="2235" y="1887"/>
                      <a:pt x="2151" y="1859"/>
                      <a:pt x="2096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98"/>
                      <a:pt x="1970" y="1286"/>
                      <a:pt x="2124" y="1188"/>
                    </a:cubicBezTo>
                    <a:cubicBezTo>
                      <a:pt x="2179" y="1146"/>
                      <a:pt x="2235" y="1118"/>
                      <a:pt x="2319" y="1090"/>
                    </a:cubicBezTo>
                    <a:cubicBezTo>
                      <a:pt x="2431" y="1035"/>
                      <a:pt x="2571" y="1007"/>
                      <a:pt x="2738" y="979"/>
                    </a:cubicBezTo>
                    <a:close/>
                    <a:moveTo>
                      <a:pt x="3674" y="3046"/>
                    </a:moveTo>
                    <a:cubicBezTo>
                      <a:pt x="3898" y="3074"/>
                      <a:pt x="4079" y="3116"/>
                      <a:pt x="4233" y="3158"/>
                    </a:cubicBezTo>
                    <a:cubicBezTo>
                      <a:pt x="4345" y="3200"/>
                      <a:pt x="4442" y="3242"/>
                      <a:pt x="4526" y="3284"/>
                    </a:cubicBezTo>
                    <a:cubicBezTo>
                      <a:pt x="4694" y="3381"/>
                      <a:pt x="4778" y="3493"/>
                      <a:pt x="4778" y="3633"/>
                    </a:cubicBezTo>
                    <a:cubicBezTo>
                      <a:pt x="4778" y="3787"/>
                      <a:pt x="4680" y="3926"/>
                      <a:pt x="4470" y="4038"/>
                    </a:cubicBezTo>
                    <a:cubicBezTo>
                      <a:pt x="4400" y="4080"/>
                      <a:pt x="4317" y="4108"/>
                      <a:pt x="4233" y="4150"/>
                    </a:cubicBezTo>
                    <a:cubicBezTo>
                      <a:pt x="4065" y="4192"/>
                      <a:pt x="3884" y="4234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8"/>
                      <a:pt x="936" y="699"/>
                    </a:cubicBezTo>
                    <a:cubicBezTo>
                      <a:pt x="489" y="923"/>
                      <a:pt x="266" y="1216"/>
                      <a:pt x="266" y="1551"/>
                    </a:cubicBezTo>
                    <a:cubicBezTo>
                      <a:pt x="266" y="1887"/>
                      <a:pt x="461" y="2166"/>
                      <a:pt x="866" y="2390"/>
                    </a:cubicBezTo>
                    <a:cubicBezTo>
                      <a:pt x="1188" y="2585"/>
                      <a:pt x="1677" y="2739"/>
                      <a:pt x="2319" y="2851"/>
                    </a:cubicBezTo>
                    <a:cubicBezTo>
                      <a:pt x="2445" y="2879"/>
                      <a:pt x="2584" y="2892"/>
                      <a:pt x="2738" y="2920"/>
                    </a:cubicBezTo>
                    <a:lnTo>
                      <a:pt x="2738" y="4206"/>
                    </a:lnTo>
                    <a:cubicBezTo>
                      <a:pt x="2584" y="4178"/>
                      <a:pt x="2445" y="4122"/>
                      <a:pt x="2319" y="4066"/>
                    </a:cubicBezTo>
                    <a:cubicBezTo>
                      <a:pt x="2235" y="4038"/>
                      <a:pt x="2165" y="3996"/>
                      <a:pt x="2096" y="3954"/>
                    </a:cubicBezTo>
                    <a:cubicBezTo>
                      <a:pt x="1900" y="3828"/>
                      <a:pt x="1774" y="3689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5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32"/>
                      <a:pt x="2738" y="4946"/>
                    </a:cubicBezTo>
                    <a:lnTo>
                      <a:pt x="2738" y="5505"/>
                    </a:lnTo>
                    <a:lnTo>
                      <a:pt x="3674" y="5505"/>
                    </a:lnTo>
                    <a:lnTo>
                      <a:pt x="3674" y="4932"/>
                    </a:lnTo>
                    <a:cubicBezTo>
                      <a:pt x="3870" y="4918"/>
                      <a:pt x="4051" y="4904"/>
                      <a:pt x="4233" y="4876"/>
                    </a:cubicBezTo>
                    <a:cubicBezTo>
                      <a:pt x="4820" y="4792"/>
                      <a:pt x="5294" y="4667"/>
                      <a:pt x="5658" y="4457"/>
                    </a:cubicBezTo>
                    <a:cubicBezTo>
                      <a:pt x="6133" y="4206"/>
                      <a:pt x="6370" y="3898"/>
                      <a:pt x="6370" y="3521"/>
                    </a:cubicBezTo>
                    <a:cubicBezTo>
                      <a:pt x="6370" y="3186"/>
                      <a:pt x="6175" y="2920"/>
                      <a:pt x="5797" y="2711"/>
                    </a:cubicBezTo>
                    <a:cubicBezTo>
                      <a:pt x="5504" y="2529"/>
                      <a:pt x="4973" y="2390"/>
                      <a:pt x="4233" y="2264"/>
                    </a:cubicBezTo>
                    <a:cubicBezTo>
                      <a:pt x="4051" y="2236"/>
                      <a:pt x="3870" y="2208"/>
                      <a:pt x="3674" y="2194"/>
                    </a:cubicBezTo>
                    <a:lnTo>
                      <a:pt x="3674" y="979"/>
                    </a:lnTo>
                    <a:cubicBezTo>
                      <a:pt x="3912" y="1035"/>
                      <a:pt x="4093" y="1104"/>
                      <a:pt x="4233" y="1202"/>
                    </a:cubicBezTo>
                    <a:cubicBezTo>
                      <a:pt x="4331" y="1272"/>
                      <a:pt x="4414" y="1370"/>
                      <a:pt x="4456" y="1482"/>
                    </a:cubicBezTo>
                    <a:lnTo>
                      <a:pt x="6105" y="1370"/>
                    </a:lnTo>
                    <a:cubicBezTo>
                      <a:pt x="5993" y="1063"/>
                      <a:pt x="5728" y="825"/>
                      <a:pt x="5322" y="643"/>
                    </a:cubicBezTo>
                    <a:cubicBezTo>
                      <a:pt x="5029" y="504"/>
                      <a:pt x="4666" y="406"/>
                      <a:pt x="4233" y="350"/>
                    </a:cubicBezTo>
                    <a:cubicBezTo>
                      <a:pt x="4051" y="336"/>
                      <a:pt x="3870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-1292850" y="4165838"/>
                <a:ext cx="535375" cy="53540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1416" extrusionOk="0">
                    <a:moveTo>
                      <a:pt x="10700" y="21415"/>
                    </a:moveTo>
                    <a:cubicBezTo>
                      <a:pt x="16609" y="21415"/>
                      <a:pt x="21415" y="16610"/>
                      <a:pt x="21415" y="10715"/>
                    </a:cubicBezTo>
                    <a:cubicBezTo>
                      <a:pt x="21415" y="4806"/>
                      <a:pt x="16609" y="1"/>
                      <a:pt x="10700" y="1"/>
                    </a:cubicBezTo>
                    <a:cubicBezTo>
                      <a:pt x="4805" y="1"/>
                      <a:pt x="0" y="4806"/>
                      <a:pt x="0" y="10715"/>
                    </a:cubicBezTo>
                    <a:cubicBezTo>
                      <a:pt x="0" y="16610"/>
                      <a:pt x="4805" y="21415"/>
                      <a:pt x="10700" y="21415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-1240825" y="4217888"/>
                <a:ext cx="431325" cy="431300"/>
              </a:xfrm>
              <a:custGeom>
                <a:avLst/>
                <a:gdLst/>
                <a:ahLst/>
                <a:cxnLst/>
                <a:rect l="l" t="t" r="r" b="b"/>
                <a:pathLst>
                  <a:path w="17253" h="17252" extrusionOk="0">
                    <a:moveTo>
                      <a:pt x="8619" y="17252"/>
                    </a:moveTo>
                    <a:cubicBezTo>
                      <a:pt x="13383" y="17252"/>
                      <a:pt x="17252" y="13383"/>
                      <a:pt x="17252" y="8633"/>
                    </a:cubicBezTo>
                    <a:cubicBezTo>
                      <a:pt x="17252" y="3870"/>
                      <a:pt x="13383" y="0"/>
                      <a:pt x="8619" y="0"/>
                    </a:cubicBezTo>
                    <a:cubicBezTo>
                      <a:pt x="3870" y="0"/>
                      <a:pt x="1" y="3870"/>
                      <a:pt x="1" y="8633"/>
                    </a:cubicBezTo>
                    <a:cubicBezTo>
                      <a:pt x="1" y="13383"/>
                      <a:pt x="3870" y="17252"/>
                      <a:pt x="8619" y="1725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-1104625" y="4288088"/>
                <a:ext cx="158925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11637" extrusionOk="0">
                    <a:moveTo>
                      <a:pt x="2724" y="2053"/>
                    </a:moveTo>
                    <a:lnTo>
                      <a:pt x="2724" y="4316"/>
                    </a:lnTo>
                    <a:cubicBezTo>
                      <a:pt x="2557" y="4247"/>
                      <a:pt x="2417" y="4163"/>
                      <a:pt x="2305" y="4065"/>
                    </a:cubicBezTo>
                    <a:cubicBezTo>
                      <a:pt x="2221" y="3995"/>
                      <a:pt x="2152" y="3911"/>
                      <a:pt x="2096" y="3828"/>
                    </a:cubicBezTo>
                    <a:cubicBezTo>
                      <a:pt x="1956" y="3632"/>
                      <a:pt x="1886" y="3422"/>
                      <a:pt x="1886" y="3199"/>
                    </a:cubicBezTo>
                    <a:cubicBezTo>
                      <a:pt x="1886" y="2947"/>
                      <a:pt x="1956" y="2710"/>
                      <a:pt x="2110" y="2500"/>
                    </a:cubicBezTo>
                    <a:cubicBezTo>
                      <a:pt x="2166" y="2431"/>
                      <a:pt x="2235" y="2361"/>
                      <a:pt x="2305" y="2291"/>
                    </a:cubicBezTo>
                    <a:cubicBezTo>
                      <a:pt x="2417" y="2193"/>
                      <a:pt x="2557" y="2109"/>
                      <a:pt x="2724" y="2053"/>
                    </a:cubicBezTo>
                    <a:close/>
                    <a:moveTo>
                      <a:pt x="3660" y="6454"/>
                    </a:moveTo>
                    <a:cubicBezTo>
                      <a:pt x="3884" y="6510"/>
                      <a:pt x="4065" y="6593"/>
                      <a:pt x="4219" y="6677"/>
                    </a:cubicBezTo>
                    <a:cubicBezTo>
                      <a:pt x="4331" y="6761"/>
                      <a:pt x="4429" y="6845"/>
                      <a:pt x="4512" y="6929"/>
                    </a:cubicBezTo>
                    <a:cubicBezTo>
                      <a:pt x="4680" y="7138"/>
                      <a:pt x="4764" y="7390"/>
                      <a:pt x="4764" y="7683"/>
                    </a:cubicBezTo>
                    <a:cubicBezTo>
                      <a:pt x="4764" y="8004"/>
                      <a:pt x="4666" y="8298"/>
                      <a:pt x="4457" y="8535"/>
                    </a:cubicBezTo>
                    <a:cubicBezTo>
                      <a:pt x="4387" y="8619"/>
                      <a:pt x="4303" y="8689"/>
                      <a:pt x="4219" y="8759"/>
                    </a:cubicBezTo>
                    <a:cubicBezTo>
                      <a:pt x="4051" y="8870"/>
                      <a:pt x="3870" y="8940"/>
                      <a:pt x="3660" y="8982"/>
                    </a:cubicBezTo>
                    <a:lnTo>
                      <a:pt x="3660" y="6454"/>
                    </a:lnTo>
                    <a:close/>
                    <a:moveTo>
                      <a:pt x="2724" y="0"/>
                    </a:moveTo>
                    <a:lnTo>
                      <a:pt x="2724" y="643"/>
                    </a:lnTo>
                    <a:cubicBezTo>
                      <a:pt x="2571" y="657"/>
                      <a:pt x="2431" y="671"/>
                      <a:pt x="2305" y="712"/>
                    </a:cubicBezTo>
                    <a:cubicBezTo>
                      <a:pt x="1747" y="838"/>
                      <a:pt x="1286" y="1090"/>
                      <a:pt x="922" y="1481"/>
                    </a:cubicBezTo>
                    <a:cubicBezTo>
                      <a:pt x="475" y="1956"/>
                      <a:pt x="252" y="2556"/>
                      <a:pt x="252" y="3269"/>
                    </a:cubicBezTo>
                    <a:cubicBezTo>
                      <a:pt x="252" y="3967"/>
                      <a:pt x="447" y="4568"/>
                      <a:pt x="853" y="5057"/>
                    </a:cubicBezTo>
                    <a:cubicBezTo>
                      <a:pt x="1174" y="5476"/>
                      <a:pt x="1663" y="5797"/>
                      <a:pt x="2305" y="6035"/>
                    </a:cubicBezTo>
                    <a:cubicBezTo>
                      <a:pt x="2431" y="6077"/>
                      <a:pt x="2571" y="6132"/>
                      <a:pt x="2724" y="6174"/>
                    </a:cubicBezTo>
                    <a:lnTo>
                      <a:pt x="2724" y="8898"/>
                    </a:lnTo>
                    <a:cubicBezTo>
                      <a:pt x="2571" y="8828"/>
                      <a:pt x="2431" y="8717"/>
                      <a:pt x="2305" y="8591"/>
                    </a:cubicBezTo>
                    <a:cubicBezTo>
                      <a:pt x="2221" y="8521"/>
                      <a:pt x="2152" y="8437"/>
                      <a:pt x="2082" y="8353"/>
                    </a:cubicBezTo>
                    <a:cubicBezTo>
                      <a:pt x="1900" y="8102"/>
                      <a:pt x="1761" y="7795"/>
                      <a:pt x="1691" y="7445"/>
                    </a:cubicBezTo>
                    <a:lnTo>
                      <a:pt x="0" y="7627"/>
                    </a:lnTo>
                    <a:cubicBezTo>
                      <a:pt x="126" y="8493"/>
                      <a:pt x="419" y="9150"/>
                      <a:pt x="894" y="9611"/>
                    </a:cubicBezTo>
                    <a:cubicBezTo>
                      <a:pt x="1272" y="9988"/>
                      <a:pt x="1747" y="10253"/>
                      <a:pt x="2305" y="10379"/>
                    </a:cubicBezTo>
                    <a:cubicBezTo>
                      <a:pt x="2431" y="10407"/>
                      <a:pt x="2571" y="10435"/>
                      <a:pt x="2724" y="10449"/>
                    </a:cubicBezTo>
                    <a:lnTo>
                      <a:pt x="2724" y="11636"/>
                    </a:lnTo>
                    <a:lnTo>
                      <a:pt x="3660" y="11636"/>
                    </a:lnTo>
                    <a:lnTo>
                      <a:pt x="3660" y="10421"/>
                    </a:lnTo>
                    <a:cubicBezTo>
                      <a:pt x="3856" y="10393"/>
                      <a:pt x="4037" y="10351"/>
                      <a:pt x="4219" y="10309"/>
                    </a:cubicBezTo>
                    <a:cubicBezTo>
                      <a:pt x="4806" y="10142"/>
                      <a:pt x="5281" y="9848"/>
                      <a:pt x="5644" y="9429"/>
                    </a:cubicBezTo>
                    <a:cubicBezTo>
                      <a:pt x="6119" y="8898"/>
                      <a:pt x="6356" y="8228"/>
                      <a:pt x="6356" y="7445"/>
                    </a:cubicBezTo>
                    <a:cubicBezTo>
                      <a:pt x="6356" y="6747"/>
                      <a:pt x="6175" y="6174"/>
                      <a:pt x="5798" y="5727"/>
                    </a:cubicBezTo>
                    <a:cubicBezTo>
                      <a:pt x="5490" y="5350"/>
                      <a:pt x="4959" y="5043"/>
                      <a:pt x="4219" y="4791"/>
                    </a:cubicBezTo>
                    <a:cubicBezTo>
                      <a:pt x="4037" y="4736"/>
                      <a:pt x="3856" y="4680"/>
                      <a:pt x="3660" y="4624"/>
                    </a:cubicBezTo>
                    <a:lnTo>
                      <a:pt x="3660" y="2081"/>
                    </a:lnTo>
                    <a:cubicBezTo>
                      <a:pt x="3898" y="2179"/>
                      <a:pt x="4079" y="2333"/>
                      <a:pt x="4219" y="2528"/>
                    </a:cubicBezTo>
                    <a:cubicBezTo>
                      <a:pt x="4331" y="2696"/>
                      <a:pt x="4401" y="2892"/>
                      <a:pt x="4443" y="3115"/>
                    </a:cubicBezTo>
                    <a:lnTo>
                      <a:pt x="6091" y="2906"/>
                    </a:lnTo>
                    <a:cubicBezTo>
                      <a:pt x="5979" y="2249"/>
                      <a:pt x="5714" y="1732"/>
                      <a:pt x="5309" y="1341"/>
                    </a:cubicBezTo>
                    <a:cubicBezTo>
                      <a:pt x="5015" y="1062"/>
                      <a:pt x="4652" y="866"/>
                      <a:pt x="4219" y="754"/>
                    </a:cubicBezTo>
                    <a:cubicBezTo>
                      <a:pt x="4037" y="698"/>
                      <a:pt x="3856" y="671"/>
                      <a:pt x="3660" y="643"/>
                    </a:cubicBezTo>
                    <a:lnTo>
                      <a:pt x="366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19" name="Google Shape;319;p6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6" name="Google Shape;356;p6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7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60" name="Google Shape;360;p7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7" name="Google Shape;397;p7"/>
          <p:cNvSpPr/>
          <p:nvPr/>
        </p:nvSpPr>
        <p:spPr>
          <a:xfrm>
            <a:off x="713200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7"/>
          <p:cNvSpPr/>
          <p:nvPr/>
        </p:nvSpPr>
        <p:spPr>
          <a:xfrm>
            <a:off x="700900" y="1630550"/>
            <a:ext cx="3421800" cy="2929200"/>
          </a:xfrm>
          <a:prstGeom prst="roundRect">
            <a:avLst>
              <a:gd name="adj" fmla="val 4573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99" name="Google Shape;399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0" name="Google Shape;400;p7"/>
          <p:cNvSpPr txBox="1">
            <a:spLocks noGrp="1"/>
          </p:cNvSpPr>
          <p:nvPr>
            <p:ph type="body" idx="1"/>
          </p:nvPr>
        </p:nvSpPr>
        <p:spPr>
          <a:xfrm>
            <a:off x="782250" y="1710750"/>
            <a:ext cx="33009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1" name="Google Shape;401;p7"/>
          <p:cNvSpPr/>
          <p:nvPr/>
        </p:nvSpPr>
        <p:spPr>
          <a:xfrm>
            <a:off x="4863185" y="26657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7"/>
          <p:cNvSpPr/>
          <p:nvPr/>
        </p:nvSpPr>
        <p:spPr>
          <a:xfrm>
            <a:off x="7996522" y="16305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3" name="Google Shape;403;p7"/>
          <p:cNvGrpSpPr/>
          <p:nvPr/>
        </p:nvGrpSpPr>
        <p:grpSpPr>
          <a:xfrm>
            <a:off x="6683770" y="1630538"/>
            <a:ext cx="1511764" cy="1695618"/>
            <a:chOff x="6683770" y="1630538"/>
            <a:chExt cx="1511764" cy="1695618"/>
          </a:xfrm>
        </p:grpSpPr>
        <p:sp>
          <p:nvSpPr>
            <p:cNvPr id="404" name="Google Shape;404;p7"/>
            <p:cNvSpPr/>
            <p:nvPr/>
          </p:nvSpPr>
          <p:spPr>
            <a:xfrm>
              <a:off x="6712883" y="1630639"/>
              <a:ext cx="1453698" cy="1695517"/>
            </a:xfrm>
            <a:custGeom>
              <a:avLst/>
              <a:gdLst/>
              <a:ahLst/>
              <a:cxnLst/>
              <a:rect l="l" t="t" r="r" b="b"/>
              <a:pathLst>
                <a:path w="52174" h="60853" extrusionOk="0">
                  <a:moveTo>
                    <a:pt x="26097" y="1"/>
                  </a:moveTo>
                  <a:cubicBezTo>
                    <a:pt x="16812" y="9286"/>
                    <a:pt x="12159" y="21465"/>
                    <a:pt x="12159" y="33623"/>
                  </a:cubicBezTo>
                  <a:lnTo>
                    <a:pt x="12159" y="33643"/>
                  </a:lnTo>
                  <a:cubicBezTo>
                    <a:pt x="11855" y="33846"/>
                    <a:pt x="11491" y="34088"/>
                    <a:pt x="11107" y="34351"/>
                  </a:cubicBezTo>
                  <a:cubicBezTo>
                    <a:pt x="11006" y="34412"/>
                    <a:pt x="10925" y="34493"/>
                    <a:pt x="10823" y="34554"/>
                  </a:cubicBezTo>
                  <a:cubicBezTo>
                    <a:pt x="10621" y="34695"/>
                    <a:pt x="10439" y="34837"/>
                    <a:pt x="10237" y="34999"/>
                  </a:cubicBezTo>
                  <a:cubicBezTo>
                    <a:pt x="10035" y="35160"/>
                    <a:pt x="9812" y="35322"/>
                    <a:pt x="9610" y="35504"/>
                  </a:cubicBezTo>
                  <a:cubicBezTo>
                    <a:pt x="9488" y="35606"/>
                    <a:pt x="9367" y="35707"/>
                    <a:pt x="9266" y="35808"/>
                  </a:cubicBezTo>
                  <a:cubicBezTo>
                    <a:pt x="9165" y="35889"/>
                    <a:pt x="9063" y="35990"/>
                    <a:pt x="8962" y="36091"/>
                  </a:cubicBezTo>
                  <a:cubicBezTo>
                    <a:pt x="8841" y="36172"/>
                    <a:pt x="8740" y="36293"/>
                    <a:pt x="8618" y="36394"/>
                  </a:cubicBezTo>
                  <a:cubicBezTo>
                    <a:pt x="8537" y="36475"/>
                    <a:pt x="8436" y="36577"/>
                    <a:pt x="8335" y="36678"/>
                  </a:cubicBezTo>
                  <a:cubicBezTo>
                    <a:pt x="8194" y="36799"/>
                    <a:pt x="8052" y="36941"/>
                    <a:pt x="7910" y="37103"/>
                  </a:cubicBezTo>
                  <a:cubicBezTo>
                    <a:pt x="7708" y="37305"/>
                    <a:pt x="7506" y="37527"/>
                    <a:pt x="7303" y="37750"/>
                  </a:cubicBezTo>
                  <a:cubicBezTo>
                    <a:pt x="7061" y="38013"/>
                    <a:pt x="6838" y="38296"/>
                    <a:pt x="6595" y="38600"/>
                  </a:cubicBezTo>
                  <a:cubicBezTo>
                    <a:pt x="6494" y="38721"/>
                    <a:pt x="6393" y="38863"/>
                    <a:pt x="6272" y="39004"/>
                  </a:cubicBezTo>
                  <a:cubicBezTo>
                    <a:pt x="2954" y="43293"/>
                    <a:pt x="0" y="50212"/>
                    <a:pt x="992" y="60853"/>
                  </a:cubicBezTo>
                  <a:lnTo>
                    <a:pt x="2792" y="60853"/>
                  </a:lnTo>
                  <a:cubicBezTo>
                    <a:pt x="2792" y="60853"/>
                    <a:pt x="7405" y="54763"/>
                    <a:pt x="13777" y="51405"/>
                  </a:cubicBezTo>
                  <a:cubicBezTo>
                    <a:pt x="14283" y="51142"/>
                    <a:pt x="14789" y="50879"/>
                    <a:pt x="15315" y="50657"/>
                  </a:cubicBezTo>
                  <a:cubicBezTo>
                    <a:pt x="15841" y="52053"/>
                    <a:pt x="16447" y="53428"/>
                    <a:pt x="17115" y="54784"/>
                  </a:cubicBezTo>
                  <a:lnTo>
                    <a:pt x="18713" y="54784"/>
                  </a:lnTo>
                  <a:lnTo>
                    <a:pt x="18814" y="55188"/>
                  </a:lnTo>
                  <a:cubicBezTo>
                    <a:pt x="18855" y="55330"/>
                    <a:pt x="18875" y="55471"/>
                    <a:pt x="18916" y="55633"/>
                  </a:cubicBezTo>
                  <a:cubicBezTo>
                    <a:pt x="18956" y="55775"/>
                    <a:pt x="18996" y="55916"/>
                    <a:pt x="19037" y="56058"/>
                  </a:cubicBezTo>
                  <a:cubicBezTo>
                    <a:pt x="19138" y="56361"/>
                    <a:pt x="19219" y="56645"/>
                    <a:pt x="19320" y="56948"/>
                  </a:cubicBezTo>
                  <a:cubicBezTo>
                    <a:pt x="19725" y="58243"/>
                    <a:pt x="20251" y="59517"/>
                    <a:pt x="20858" y="60751"/>
                  </a:cubicBezTo>
                  <a:lnTo>
                    <a:pt x="31317" y="60751"/>
                  </a:lnTo>
                  <a:cubicBezTo>
                    <a:pt x="31964" y="59436"/>
                    <a:pt x="32510" y="58081"/>
                    <a:pt x="32935" y="56705"/>
                  </a:cubicBezTo>
                  <a:cubicBezTo>
                    <a:pt x="32996" y="56523"/>
                    <a:pt x="33056" y="56341"/>
                    <a:pt x="33117" y="56139"/>
                  </a:cubicBezTo>
                  <a:cubicBezTo>
                    <a:pt x="33158" y="55957"/>
                    <a:pt x="33218" y="55755"/>
                    <a:pt x="33279" y="55552"/>
                  </a:cubicBezTo>
                  <a:cubicBezTo>
                    <a:pt x="33340" y="55310"/>
                    <a:pt x="33400" y="55047"/>
                    <a:pt x="33461" y="54784"/>
                  </a:cubicBezTo>
                  <a:lnTo>
                    <a:pt x="35059" y="54784"/>
                  </a:lnTo>
                  <a:cubicBezTo>
                    <a:pt x="35261" y="54359"/>
                    <a:pt x="35464" y="53914"/>
                    <a:pt x="35666" y="53489"/>
                  </a:cubicBezTo>
                  <a:cubicBezTo>
                    <a:pt x="35767" y="53287"/>
                    <a:pt x="35848" y="53084"/>
                    <a:pt x="35949" y="52882"/>
                  </a:cubicBezTo>
                  <a:cubicBezTo>
                    <a:pt x="36273" y="52154"/>
                    <a:pt x="36576" y="51405"/>
                    <a:pt x="36860" y="50657"/>
                  </a:cubicBezTo>
                  <a:cubicBezTo>
                    <a:pt x="37386" y="50879"/>
                    <a:pt x="37891" y="51142"/>
                    <a:pt x="38397" y="51405"/>
                  </a:cubicBezTo>
                  <a:cubicBezTo>
                    <a:pt x="44770" y="54763"/>
                    <a:pt x="49382" y="60853"/>
                    <a:pt x="49382" y="60853"/>
                  </a:cubicBezTo>
                  <a:lnTo>
                    <a:pt x="51203" y="60853"/>
                  </a:lnTo>
                  <a:cubicBezTo>
                    <a:pt x="52174" y="50212"/>
                    <a:pt x="49220" y="43293"/>
                    <a:pt x="45902" y="39004"/>
                  </a:cubicBezTo>
                  <a:cubicBezTo>
                    <a:pt x="45801" y="38863"/>
                    <a:pt x="45680" y="38721"/>
                    <a:pt x="45579" y="38600"/>
                  </a:cubicBezTo>
                  <a:cubicBezTo>
                    <a:pt x="45336" y="38296"/>
                    <a:pt x="45114" y="38013"/>
                    <a:pt x="44871" y="37750"/>
                  </a:cubicBezTo>
                  <a:cubicBezTo>
                    <a:pt x="44668" y="37527"/>
                    <a:pt x="44466" y="37305"/>
                    <a:pt x="44264" y="37103"/>
                  </a:cubicBezTo>
                  <a:cubicBezTo>
                    <a:pt x="44122" y="36941"/>
                    <a:pt x="43981" y="36799"/>
                    <a:pt x="43839" y="36678"/>
                  </a:cubicBezTo>
                  <a:cubicBezTo>
                    <a:pt x="43738" y="36577"/>
                    <a:pt x="43637" y="36475"/>
                    <a:pt x="43556" y="36394"/>
                  </a:cubicBezTo>
                  <a:cubicBezTo>
                    <a:pt x="43434" y="36293"/>
                    <a:pt x="43333" y="36172"/>
                    <a:pt x="43212" y="36091"/>
                  </a:cubicBezTo>
                  <a:cubicBezTo>
                    <a:pt x="43111" y="35990"/>
                    <a:pt x="43010" y="35889"/>
                    <a:pt x="42908" y="35808"/>
                  </a:cubicBezTo>
                  <a:cubicBezTo>
                    <a:pt x="42807" y="35707"/>
                    <a:pt x="42686" y="35606"/>
                    <a:pt x="42565" y="35504"/>
                  </a:cubicBezTo>
                  <a:cubicBezTo>
                    <a:pt x="42362" y="35322"/>
                    <a:pt x="42160" y="35160"/>
                    <a:pt x="41958" y="34999"/>
                  </a:cubicBezTo>
                  <a:cubicBezTo>
                    <a:pt x="41755" y="34837"/>
                    <a:pt x="41553" y="34695"/>
                    <a:pt x="41351" y="34554"/>
                  </a:cubicBezTo>
                  <a:cubicBezTo>
                    <a:pt x="41250" y="34493"/>
                    <a:pt x="41169" y="34412"/>
                    <a:pt x="41067" y="34351"/>
                  </a:cubicBezTo>
                  <a:cubicBezTo>
                    <a:pt x="40683" y="34088"/>
                    <a:pt x="40339" y="33846"/>
                    <a:pt x="40016" y="33643"/>
                  </a:cubicBezTo>
                  <a:cubicBezTo>
                    <a:pt x="40016" y="26381"/>
                    <a:pt x="38357" y="19118"/>
                    <a:pt x="35059" y="12462"/>
                  </a:cubicBezTo>
                  <a:cubicBezTo>
                    <a:pt x="35059" y="12462"/>
                    <a:pt x="35059" y="12462"/>
                    <a:pt x="35059" y="12442"/>
                  </a:cubicBezTo>
                  <a:cubicBezTo>
                    <a:pt x="34796" y="11936"/>
                    <a:pt x="34533" y="11410"/>
                    <a:pt x="34250" y="10884"/>
                  </a:cubicBezTo>
                  <a:cubicBezTo>
                    <a:pt x="32126" y="6980"/>
                    <a:pt x="29415" y="3318"/>
                    <a:pt x="26117" y="1"/>
                  </a:cubicBezTo>
                  <a:lnTo>
                    <a:pt x="26097" y="21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05" name="Google Shape;405;p7"/>
            <p:cNvGrpSpPr/>
            <p:nvPr/>
          </p:nvGrpSpPr>
          <p:grpSpPr>
            <a:xfrm>
              <a:off x="6683770" y="1630538"/>
              <a:ext cx="1511764" cy="1695517"/>
              <a:chOff x="3995850" y="2982150"/>
              <a:chExt cx="1356450" cy="1521325"/>
            </a:xfrm>
          </p:grpSpPr>
          <p:sp>
            <p:nvSpPr>
              <p:cNvPr id="406" name="Google Shape;406;p7"/>
              <p:cNvSpPr/>
              <p:nvPr/>
            </p:nvSpPr>
            <p:spPr>
              <a:xfrm>
                <a:off x="3995850" y="3801450"/>
                <a:ext cx="467350" cy="70202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28081" extrusionOk="0">
                    <a:moveTo>
                      <a:pt x="14849" y="1"/>
                    </a:moveTo>
                    <a:cubicBezTo>
                      <a:pt x="14849" y="1"/>
                      <a:pt x="1" y="6009"/>
                      <a:pt x="2024" y="28080"/>
                    </a:cubicBezTo>
                    <a:lnTo>
                      <a:pt x="3844" y="28080"/>
                    </a:lnTo>
                    <a:cubicBezTo>
                      <a:pt x="3844" y="28080"/>
                      <a:pt x="10399" y="19401"/>
                      <a:pt x="18693" y="17034"/>
                    </a:cubicBezTo>
                    <a:lnTo>
                      <a:pt x="1484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>
                <a:off x="4178425" y="3801450"/>
                <a:ext cx="284775" cy="46582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8633" extrusionOk="0">
                    <a:moveTo>
                      <a:pt x="7546" y="1"/>
                    </a:moveTo>
                    <a:cubicBezTo>
                      <a:pt x="7546" y="1"/>
                      <a:pt x="3561" y="1599"/>
                      <a:pt x="1" y="6211"/>
                    </a:cubicBezTo>
                    <a:cubicBezTo>
                      <a:pt x="3116" y="8841"/>
                      <a:pt x="5867" y="14627"/>
                      <a:pt x="7506" y="18633"/>
                    </a:cubicBezTo>
                    <a:cubicBezTo>
                      <a:pt x="8740" y="17965"/>
                      <a:pt x="10035" y="17419"/>
                      <a:pt x="11390" y="17034"/>
                    </a:cubicBezTo>
                    <a:lnTo>
                      <a:pt x="75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>
                <a:off x="4884975" y="3801450"/>
                <a:ext cx="467325" cy="702025"/>
              </a:xfrm>
              <a:custGeom>
                <a:avLst/>
                <a:gdLst/>
                <a:ahLst/>
                <a:cxnLst/>
                <a:rect l="l" t="t" r="r" b="b"/>
                <a:pathLst>
                  <a:path w="18693" h="28081" extrusionOk="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8274" y="19401"/>
                      <a:pt x="14849" y="28080"/>
                      <a:pt x="14849" y="28080"/>
                    </a:cubicBezTo>
                    <a:lnTo>
                      <a:pt x="16670" y="28080"/>
                    </a:lnTo>
                    <a:cubicBezTo>
                      <a:pt x="18693" y="600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>
                <a:off x="4884975" y="3801450"/>
                <a:ext cx="284250" cy="465825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18633" extrusionOk="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1335" y="17419"/>
                      <a:pt x="2630" y="17965"/>
                      <a:pt x="3884" y="18633"/>
                    </a:cubicBezTo>
                    <a:cubicBezTo>
                      <a:pt x="5503" y="14627"/>
                      <a:pt x="8254" y="8841"/>
                      <a:pt x="11369" y="6211"/>
                    </a:cubicBezTo>
                    <a:cubicBezTo>
                      <a:pt x="7809" y="159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4476825" y="4283425"/>
                <a:ext cx="3940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8680" extrusionOk="0">
                    <a:moveTo>
                      <a:pt x="0" y="1"/>
                    </a:moveTo>
                    <a:cubicBezTo>
                      <a:pt x="405" y="2995"/>
                      <a:pt x="1275" y="5928"/>
                      <a:pt x="2651" y="8680"/>
                    </a:cubicBezTo>
                    <a:lnTo>
                      <a:pt x="13109" y="8680"/>
                    </a:lnTo>
                    <a:cubicBezTo>
                      <a:pt x="14485" y="5928"/>
                      <a:pt x="15375" y="2995"/>
                      <a:pt x="15760" y="1"/>
                    </a:cubicBezTo>
                    <a:close/>
                  </a:path>
                </a:pathLst>
              </a:custGeom>
              <a:solidFill>
                <a:srgbClr val="FF9C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4476825" y="4283425"/>
                <a:ext cx="394000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7042" extrusionOk="0">
                    <a:moveTo>
                      <a:pt x="0" y="1"/>
                    </a:moveTo>
                    <a:cubicBezTo>
                      <a:pt x="324" y="2388"/>
                      <a:pt x="971" y="4775"/>
                      <a:pt x="1902" y="7041"/>
                    </a:cubicBezTo>
                    <a:cubicBezTo>
                      <a:pt x="4759" y="5084"/>
                      <a:pt x="8463" y="4522"/>
                      <a:pt x="11814" y="4522"/>
                    </a:cubicBezTo>
                    <a:cubicBezTo>
                      <a:pt x="12829" y="4522"/>
                      <a:pt x="13811" y="4574"/>
                      <a:pt x="14728" y="4654"/>
                    </a:cubicBezTo>
                    <a:cubicBezTo>
                      <a:pt x="15213" y="3137"/>
                      <a:pt x="15557" y="1559"/>
                      <a:pt x="157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4229000" y="2982150"/>
                <a:ext cx="890150" cy="1369075"/>
              </a:xfrm>
              <a:custGeom>
                <a:avLst/>
                <a:gdLst/>
                <a:ahLst/>
                <a:cxnLst/>
                <a:rect l="l" t="t" r="r" b="b"/>
                <a:pathLst>
                  <a:path w="35606" h="54763" extrusionOk="0">
                    <a:moveTo>
                      <a:pt x="17803" y="0"/>
                    </a:moveTo>
                    <a:cubicBezTo>
                      <a:pt x="2974" y="14829"/>
                      <a:pt x="1" y="36981"/>
                      <a:pt x="8821" y="54763"/>
                    </a:cubicBezTo>
                    <a:lnTo>
                      <a:pt x="26765" y="54763"/>
                    </a:lnTo>
                    <a:cubicBezTo>
                      <a:pt x="35606" y="36981"/>
                      <a:pt x="32612" y="14829"/>
                      <a:pt x="17803" y="0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4308400" y="3691500"/>
                <a:ext cx="694925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27797" h="26389" extrusionOk="0">
                    <a:moveTo>
                      <a:pt x="1332" y="1"/>
                    </a:moveTo>
                    <a:cubicBezTo>
                      <a:pt x="1217" y="1"/>
                      <a:pt x="1104" y="10"/>
                      <a:pt x="992" y="29"/>
                    </a:cubicBezTo>
                    <a:cubicBezTo>
                      <a:pt x="1" y="8971"/>
                      <a:pt x="1558" y="18155"/>
                      <a:pt x="5645" y="26389"/>
                    </a:cubicBezTo>
                    <a:lnTo>
                      <a:pt x="23589" y="26389"/>
                    </a:lnTo>
                    <a:cubicBezTo>
                      <a:pt x="25612" y="22343"/>
                      <a:pt x="27008" y="18054"/>
                      <a:pt x="27797" y="13684"/>
                    </a:cubicBezTo>
                    <a:lnTo>
                      <a:pt x="27797" y="13684"/>
                    </a:lnTo>
                    <a:cubicBezTo>
                      <a:pt x="26321" y="14211"/>
                      <a:pt x="24907" y="14445"/>
                      <a:pt x="23550" y="14445"/>
                    </a:cubicBezTo>
                    <a:cubicBezTo>
                      <a:pt x="12888" y="14445"/>
                      <a:pt x="5848" y="1"/>
                      <a:pt x="1332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>
                <a:off x="4445975" y="3454525"/>
                <a:ext cx="455700" cy="455700"/>
              </a:xfrm>
              <a:custGeom>
                <a:avLst/>
                <a:gdLst/>
                <a:ahLst/>
                <a:cxnLst/>
                <a:rect l="l" t="t" r="r" b="b"/>
                <a:pathLst>
                  <a:path w="18228" h="18228" extrusionOk="0">
                    <a:moveTo>
                      <a:pt x="9124" y="0"/>
                    </a:moveTo>
                    <a:cubicBezTo>
                      <a:pt x="4087" y="0"/>
                      <a:pt x="0" y="4086"/>
                      <a:pt x="0" y="9104"/>
                    </a:cubicBezTo>
                    <a:cubicBezTo>
                      <a:pt x="0" y="14141"/>
                      <a:pt x="4087" y="18227"/>
                      <a:pt x="9124" y="18227"/>
                    </a:cubicBezTo>
                    <a:cubicBezTo>
                      <a:pt x="14161" y="18227"/>
                      <a:pt x="18228" y="14141"/>
                      <a:pt x="18228" y="9104"/>
                    </a:cubicBezTo>
                    <a:cubicBezTo>
                      <a:pt x="18228" y="4086"/>
                      <a:pt x="14161" y="0"/>
                      <a:pt x="9124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>
                <a:off x="4445975" y="3571350"/>
                <a:ext cx="453175" cy="338875"/>
              </a:xfrm>
              <a:custGeom>
                <a:avLst/>
                <a:gdLst/>
                <a:ahLst/>
                <a:cxnLst/>
                <a:rect l="l" t="t" r="r" b="b"/>
                <a:pathLst>
                  <a:path w="18127" h="13555" extrusionOk="0">
                    <a:moveTo>
                      <a:pt x="1153" y="0"/>
                    </a:moveTo>
                    <a:cubicBezTo>
                      <a:pt x="425" y="1315"/>
                      <a:pt x="0" y="2832"/>
                      <a:pt x="0" y="4431"/>
                    </a:cubicBezTo>
                    <a:cubicBezTo>
                      <a:pt x="0" y="9468"/>
                      <a:pt x="4087" y="13554"/>
                      <a:pt x="9124" y="13554"/>
                    </a:cubicBezTo>
                    <a:cubicBezTo>
                      <a:pt x="13696" y="13554"/>
                      <a:pt x="17499" y="10176"/>
                      <a:pt x="18127" y="5766"/>
                    </a:cubicBezTo>
                    <a:lnTo>
                      <a:pt x="18127" y="5766"/>
                    </a:lnTo>
                    <a:cubicBezTo>
                      <a:pt x="17488" y="6138"/>
                      <a:pt x="16812" y="6298"/>
                      <a:pt x="16107" y="6298"/>
                    </a:cubicBezTo>
                    <a:cubicBezTo>
                      <a:pt x="11783" y="6298"/>
                      <a:pt x="6319" y="278"/>
                      <a:pt x="115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4501100" y="3509650"/>
                <a:ext cx="345950" cy="345450"/>
              </a:xfrm>
              <a:custGeom>
                <a:avLst/>
                <a:gdLst/>
                <a:ahLst/>
                <a:cxnLst/>
                <a:rect l="l" t="t" r="r" b="b"/>
                <a:pathLst>
                  <a:path w="13838" h="13818" extrusionOk="0">
                    <a:moveTo>
                      <a:pt x="6919" y="0"/>
                    </a:moveTo>
                    <a:cubicBezTo>
                      <a:pt x="3096" y="0"/>
                      <a:pt x="0" y="3095"/>
                      <a:pt x="0" y="6899"/>
                    </a:cubicBezTo>
                    <a:cubicBezTo>
                      <a:pt x="0" y="10722"/>
                      <a:pt x="3096" y="13817"/>
                      <a:pt x="6919" y="13817"/>
                    </a:cubicBezTo>
                    <a:cubicBezTo>
                      <a:pt x="10743" y="13817"/>
                      <a:pt x="13838" y="10722"/>
                      <a:pt x="13838" y="6899"/>
                    </a:cubicBezTo>
                    <a:cubicBezTo>
                      <a:pt x="13838" y="3095"/>
                      <a:pt x="10743" y="0"/>
                      <a:pt x="6919" y="0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4504650" y="3513175"/>
                <a:ext cx="236200" cy="236225"/>
              </a:xfrm>
              <a:custGeom>
                <a:avLst/>
                <a:gdLst/>
                <a:ahLst/>
                <a:cxnLst/>
                <a:rect l="l" t="t" r="r" b="b"/>
                <a:pathLst>
                  <a:path w="9448" h="9449" extrusionOk="0">
                    <a:moveTo>
                      <a:pt x="8193" y="1"/>
                    </a:moveTo>
                    <a:lnTo>
                      <a:pt x="0" y="8194"/>
                    </a:lnTo>
                    <a:cubicBezTo>
                      <a:pt x="101" y="8619"/>
                      <a:pt x="223" y="9044"/>
                      <a:pt x="405" y="9448"/>
                    </a:cubicBezTo>
                    <a:lnTo>
                      <a:pt x="9447" y="385"/>
                    </a:lnTo>
                    <a:cubicBezTo>
                      <a:pt x="9063" y="223"/>
                      <a:pt x="8638" y="82"/>
                      <a:pt x="81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4547125" y="3555150"/>
                <a:ext cx="298925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1977" extrusionOk="0">
                    <a:moveTo>
                      <a:pt x="9751" y="1"/>
                    </a:moveTo>
                    <a:lnTo>
                      <a:pt x="0" y="9772"/>
                    </a:lnTo>
                    <a:cubicBezTo>
                      <a:pt x="1133" y="11006"/>
                      <a:pt x="2711" y="11815"/>
                      <a:pt x="4471" y="11977"/>
                    </a:cubicBezTo>
                    <a:lnTo>
                      <a:pt x="11956" y="4492"/>
                    </a:lnTo>
                    <a:cubicBezTo>
                      <a:pt x="11815" y="2712"/>
                      <a:pt x="10985" y="1154"/>
                      <a:pt x="9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4449500" y="2982150"/>
                <a:ext cx="4491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7966" h="14445" extrusionOk="0">
                    <a:moveTo>
                      <a:pt x="9003" y="0"/>
                    </a:moveTo>
                    <a:cubicBezTo>
                      <a:pt x="5241" y="3763"/>
                      <a:pt x="2246" y="8011"/>
                      <a:pt x="1" y="12523"/>
                    </a:cubicBezTo>
                    <a:cubicBezTo>
                      <a:pt x="2570" y="13736"/>
                      <a:pt x="5605" y="14444"/>
                      <a:pt x="8902" y="14444"/>
                    </a:cubicBezTo>
                    <a:cubicBezTo>
                      <a:pt x="12240" y="14444"/>
                      <a:pt x="15356" y="13696"/>
                      <a:pt x="17965" y="12442"/>
                    </a:cubicBezTo>
                    <a:cubicBezTo>
                      <a:pt x="15720" y="7951"/>
                      <a:pt x="12746" y="3743"/>
                      <a:pt x="9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4449500" y="3097450"/>
                <a:ext cx="449150" cy="245825"/>
              </a:xfrm>
              <a:custGeom>
                <a:avLst/>
                <a:gdLst/>
                <a:ahLst/>
                <a:cxnLst/>
                <a:rect l="l" t="t" r="r" b="b"/>
                <a:pathLst>
                  <a:path w="17966" h="9833" extrusionOk="0">
                    <a:moveTo>
                      <a:pt x="4937" y="1"/>
                    </a:moveTo>
                    <a:cubicBezTo>
                      <a:pt x="3015" y="2509"/>
                      <a:pt x="1356" y="5159"/>
                      <a:pt x="1" y="7911"/>
                    </a:cubicBezTo>
                    <a:cubicBezTo>
                      <a:pt x="2570" y="9124"/>
                      <a:pt x="5605" y="9832"/>
                      <a:pt x="8902" y="9832"/>
                    </a:cubicBezTo>
                    <a:cubicBezTo>
                      <a:pt x="12240" y="9832"/>
                      <a:pt x="15356" y="9084"/>
                      <a:pt x="17965" y="7830"/>
                    </a:cubicBezTo>
                    <a:cubicBezTo>
                      <a:pt x="17702" y="7304"/>
                      <a:pt x="17419" y="6798"/>
                      <a:pt x="17136" y="6272"/>
                    </a:cubicBezTo>
                    <a:cubicBezTo>
                      <a:pt x="15788" y="6668"/>
                      <a:pt x="14594" y="6844"/>
                      <a:pt x="13530" y="6844"/>
                    </a:cubicBezTo>
                    <a:cubicBezTo>
                      <a:pt x="8674" y="6844"/>
                      <a:pt x="6547" y="3171"/>
                      <a:pt x="4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21" name="Google Shape;421;p7"/>
          <p:cNvGrpSpPr/>
          <p:nvPr/>
        </p:nvGrpSpPr>
        <p:grpSpPr>
          <a:xfrm>
            <a:off x="5299775" y="2631975"/>
            <a:ext cx="564797" cy="565193"/>
            <a:chOff x="5627938" y="2547425"/>
            <a:chExt cx="564797" cy="565193"/>
          </a:xfrm>
        </p:grpSpPr>
        <p:sp>
          <p:nvSpPr>
            <p:cNvPr id="422" name="Google Shape;422;p7"/>
            <p:cNvSpPr/>
            <p:nvPr/>
          </p:nvSpPr>
          <p:spPr>
            <a:xfrm>
              <a:off x="5627938" y="2547440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627938" y="2547425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5682811" y="2602329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826513" y="2676365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6" name="Google Shape;426;p7"/>
          <p:cNvGrpSpPr/>
          <p:nvPr/>
        </p:nvGrpSpPr>
        <p:grpSpPr>
          <a:xfrm>
            <a:off x="5950175" y="1956800"/>
            <a:ext cx="564797" cy="565193"/>
            <a:chOff x="6076688" y="1982663"/>
            <a:chExt cx="564797" cy="565193"/>
          </a:xfrm>
        </p:grpSpPr>
        <p:sp>
          <p:nvSpPr>
            <p:cNvPr id="427" name="Google Shape;427;p7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1" name="Google Shape;431;p7"/>
          <p:cNvGrpSpPr/>
          <p:nvPr/>
        </p:nvGrpSpPr>
        <p:grpSpPr>
          <a:xfrm>
            <a:off x="7067088" y="3643338"/>
            <a:ext cx="564797" cy="565193"/>
            <a:chOff x="6076688" y="1982663"/>
            <a:chExt cx="564797" cy="565193"/>
          </a:xfrm>
        </p:grpSpPr>
        <p:sp>
          <p:nvSpPr>
            <p:cNvPr id="432" name="Google Shape;432;p7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6" name="Google Shape;436;p7"/>
          <p:cNvSpPr/>
          <p:nvPr/>
        </p:nvSpPr>
        <p:spPr>
          <a:xfrm>
            <a:off x="5950185" y="1710761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7"/>
          <p:cNvSpPr/>
          <p:nvPr/>
        </p:nvSpPr>
        <p:spPr>
          <a:xfrm>
            <a:off x="6017238" y="3501078"/>
            <a:ext cx="578515" cy="503682"/>
          </a:xfrm>
          <a:custGeom>
            <a:avLst/>
            <a:gdLst/>
            <a:ahLst/>
            <a:cxnLst/>
            <a:rect l="l" t="t" r="r" b="b"/>
            <a:pathLst>
              <a:path w="10251" h="8925" extrusionOk="0">
                <a:moveTo>
                  <a:pt x="2798" y="0"/>
                </a:moveTo>
                <a:cubicBezTo>
                  <a:pt x="1933" y="0"/>
                  <a:pt x="1022" y="358"/>
                  <a:pt x="451" y="1596"/>
                </a:cubicBezTo>
                <a:cubicBezTo>
                  <a:pt x="151" y="2248"/>
                  <a:pt x="0" y="2975"/>
                  <a:pt x="0" y="3702"/>
                </a:cubicBezTo>
                <a:cubicBezTo>
                  <a:pt x="25" y="5055"/>
                  <a:pt x="476" y="6784"/>
                  <a:pt x="1379" y="7862"/>
                </a:cubicBezTo>
                <a:cubicBezTo>
                  <a:pt x="1921" y="8513"/>
                  <a:pt x="2723" y="8890"/>
                  <a:pt x="3533" y="8890"/>
                </a:cubicBezTo>
                <a:cubicBezTo>
                  <a:pt x="3846" y="8890"/>
                  <a:pt x="4161" y="8833"/>
                  <a:pt x="4461" y="8714"/>
                </a:cubicBezTo>
                <a:cubicBezTo>
                  <a:pt x="4662" y="8639"/>
                  <a:pt x="4862" y="8614"/>
                  <a:pt x="5063" y="8614"/>
                </a:cubicBezTo>
                <a:cubicBezTo>
                  <a:pt x="5138" y="8614"/>
                  <a:pt x="5339" y="8639"/>
                  <a:pt x="5539" y="8689"/>
                </a:cubicBezTo>
                <a:cubicBezTo>
                  <a:pt x="5589" y="8714"/>
                  <a:pt x="5664" y="8739"/>
                  <a:pt x="5715" y="8764"/>
                </a:cubicBezTo>
                <a:cubicBezTo>
                  <a:pt x="5840" y="8815"/>
                  <a:pt x="5940" y="8865"/>
                  <a:pt x="5965" y="8865"/>
                </a:cubicBezTo>
                <a:lnTo>
                  <a:pt x="5990" y="8865"/>
                </a:lnTo>
                <a:cubicBezTo>
                  <a:pt x="6156" y="8906"/>
                  <a:pt x="6321" y="8925"/>
                  <a:pt x="6487" y="8925"/>
                </a:cubicBezTo>
                <a:cubicBezTo>
                  <a:pt x="6622" y="8925"/>
                  <a:pt x="6757" y="8912"/>
                  <a:pt x="6892" y="8890"/>
                </a:cubicBezTo>
                <a:cubicBezTo>
                  <a:pt x="7394" y="8815"/>
                  <a:pt x="7870" y="8589"/>
                  <a:pt x="8271" y="8288"/>
                </a:cubicBezTo>
                <a:cubicBezTo>
                  <a:pt x="9148" y="7637"/>
                  <a:pt x="9524" y="6484"/>
                  <a:pt x="9825" y="5481"/>
                </a:cubicBezTo>
                <a:cubicBezTo>
                  <a:pt x="10176" y="4228"/>
                  <a:pt x="10251" y="2850"/>
                  <a:pt x="9700" y="1622"/>
                </a:cubicBezTo>
                <a:cubicBezTo>
                  <a:pt x="9223" y="544"/>
                  <a:pt x="8497" y="143"/>
                  <a:pt x="7770" y="43"/>
                </a:cubicBezTo>
                <a:cubicBezTo>
                  <a:pt x="7610" y="14"/>
                  <a:pt x="7451" y="2"/>
                  <a:pt x="7294" y="2"/>
                </a:cubicBezTo>
                <a:cubicBezTo>
                  <a:pt x="6610" y="2"/>
                  <a:pt x="5967" y="235"/>
                  <a:pt x="5539" y="418"/>
                </a:cubicBezTo>
                <a:cubicBezTo>
                  <a:pt x="5389" y="494"/>
                  <a:pt x="5226" y="531"/>
                  <a:pt x="5063" y="531"/>
                </a:cubicBezTo>
                <a:cubicBezTo>
                  <a:pt x="4900" y="531"/>
                  <a:pt x="4737" y="494"/>
                  <a:pt x="4587" y="418"/>
                </a:cubicBezTo>
                <a:cubicBezTo>
                  <a:pt x="4152" y="229"/>
                  <a:pt x="3490" y="0"/>
                  <a:pt x="2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7"/>
          <p:cNvSpPr/>
          <p:nvPr/>
        </p:nvSpPr>
        <p:spPr>
          <a:xfrm>
            <a:off x="7067110" y="39873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441" name="Google Shape;441;p8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8" name="Google Shape;478;p8"/>
          <p:cNvSpPr/>
          <p:nvPr/>
        </p:nvSpPr>
        <p:spPr>
          <a:xfrm>
            <a:off x="1270150" y="792350"/>
            <a:ext cx="6665400" cy="3395400"/>
          </a:xfrm>
          <a:prstGeom prst="roundRect">
            <a:avLst>
              <a:gd name="adj" fmla="val 4928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9" name="Google Shape;479;p8"/>
          <p:cNvSpPr txBox="1">
            <a:spLocks noGrp="1"/>
          </p:cNvSpPr>
          <p:nvPr>
            <p:ph type="title"/>
          </p:nvPr>
        </p:nvSpPr>
        <p:spPr>
          <a:xfrm>
            <a:off x="1499550" y="792450"/>
            <a:ext cx="6144900" cy="3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480" name="Google Shape;480;p8"/>
          <p:cNvGrpSpPr/>
          <p:nvPr/>
        </p:nvGrpSpPr>
        <p:grpSpPr>
          <a:xfrm flipH="1">
            <a:off x="759065" y="3309910"/>
            <a:ext cx="1217946" cy="877934"/>
            <a:chOff x="7783413" y="3715033"/>
            <a:chExt cx="1091839" cy="786961"/>
          </a:xfrm>
        </p:grpSpPr>
        <p:sp>
          <p:nvSpPr>
            <p:cNvPr id="481" name="Google Shape;481;p8"/>
            <p:cNvSpPr/>
            <p:nvPr/>
          </p:nvSpPr>
          <p:spPr>
            <a:xfrm>
              <a:off x="7897928" y="3729311"/>
              <a:ext cx="977324" cy="385808"/>
            </a:xfrm>
            <a:custGeom>
              <a:avLst/>
              <a:gdLst/>
              <a:ahLst/>
              <a:cxnLst/>
              <a:rect l="l" t="t" r="r" b="b"/>
              <a:pathLst>
                <a:path w="21046" h="8309" extrusionOk="0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783459" y="4115073"/>
              <a:ext cx="976256" cy="386922"/>
            </a:xfrm>
            <a:custGeom>
              <a:avLst/>
              <a:gdLst/>
              <a:ahLst/>
              <a:cxnLst/>
              <a:rect l="l" t="t" r="r" b="b"/>
              <a:pathLst>
                <a:path w="21023" h="8333" extrusionOk="0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7783413" y="4294743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783413" y="4294743"/>
              <a:ext cx="825752" cy="27627"/>
            </a:xfrm>
            <a:custGeom>
              <a:avLst/>
              <a:gdLst/>
              <a:ahLst/>
              <a:cxnLst/>
              <a:rect l="l" t="t" r="r" b="b"/>
              <a:pathLst>
                <a:path w="1778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7853394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7961500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070675" y="4294743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8178782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8286888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8394995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503147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8101417" y="429474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8438460" y="429474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7934985" y="4101862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7934985" y="4101862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8004966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113072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822117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330354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438460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8546567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865471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8252989" y="4101862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590032" y="4101862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898949" y="3907914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898949" y="3907914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96893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8077037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8185143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829325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8402425" y="3907914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8510531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8618638" y="3907914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8216953" y="3907914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553997" y="3907914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050521" y="3715033"/>
              <a:ext cx="824684" cy="192927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050521" y="3715033"/>
              <a:ext cx="824684" cy="27581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12050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228609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8336715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44482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8552928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662103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770210" y="3715033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368525" y="371503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8705569" y="371503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7" name="Google Shape;527;p8"/>
          <p:cNvSpPr/>
          <p:nvPr/>
        </p:nvSpPr>
        <p:spPr>
          <a:xfrm>
            <a:off x="651772" y="17533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8"/>
          <p:cNvSpPr/>
          <p:nvPr/>
        </p:nvSpPr>
        <p:spPr>
          <a:xfrm>
            <a:off x="767722" y="25848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29" name="Google Shape;529;p8"/>
          <p:cNvGrpSpPr/>
          <p:nvPr/>
        </p:nvGrpSpPr>
        <p:grpSpPr>
          <a:xfrm>
            <a:off x="7349524" y="2584822"/>
            <a:ext cx="877356" cy="877970"/>
            <a:chOff x="6076688" y="1982663"/>
            <a:chExt cx="564797" cy="565193"/>
          </a:xfrm>
        </p:grpSpPr>
        <p:sp>
          <p:nvSpPr>
            <p:cNvPr id="530" name="Google Shape;530;p8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4" name="Google Shape;534;p8"/>
          <p:cNvGrpSpPr/>
          <p:nvPr/>
        </p:nvGrpSpPr>
        <p:grpSpPr>
          <a:xfrm>
            <a:off x="7027800" y="3557991"/>
            <a:ext cx="1402981" cy="687573"/>
            <a:chOff x="490825" y="1364150"/>
            <a:chExt cx="636850" cy="312150"/>
          </a:xfrm>
        </p:grpSpPr>
        <p:grpSp>
          <p:nvGrpSpPr>
            <p:cNvPr id="535" name="Google Shape;535;p8"/>
            <p:cNvGrpSpPr/>
            <p:nvPr/>
          </p:nvGrpSpPr>
          <p:grpSpPr>
            <a:xfrm>
              <a:off x="490825" y="1364150"/>
              <a:ext cx="636850" cy="312150"/>
              <a:chOff x="2858450" y="2652350"/>
              <a:chExt cx="636850" cy="312150"/>
            </a:xfrm>
          </p:grpSpPr>
          <p:sp>
            <p:nvSpPr>
              <p:cNvPr id="536" name="Google Shape;536;p8"/>
              <p:cNvSpPr/>
              <p:nvPr/>
            </p:nvSpPr>
            <p:spPr>
              <a:xfrm>
                <a:off x="2858450" y="2756775"/>
                <a:ext cx="636850" cy="207725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8309" extrusionOk="0">
                    <a:moveTo>
                      <a:pt x="25474" y="0"/>
                    </a:moveTo>
                    <a:lnTo>
                      <a:pt x="25474" y="4155"/>
                    </a:lnTo>
                    <a:lnTo>
                      <a:pt x="17759" y="4155"/>
                    </a:lnTo>
                    <a:lnTo>
                      <a:pt x="17759" y="8309"/>
                    </a:lnTo>
                    <a:lnTo>
                      <a:pt x="1" y="8309"/>
                    </a:lnTo>
                    <a:lnTo>
                      <a:pt x="1" y="4155"/>
                    </a:lnTo>
                    <a:lnTo>
                      <a:pt x="7716" y="4155"/>
                    </a:lnTo>
                    <a:lnTo>
                      <a:pt x="77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2983425" y="2652350"/>
                <a:ext cx="443975" cy="1044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78" extrusionOk="0">
                    <a:moveTo>
                      <a:pt x="1" y="0"/>
                    </a:moveTo>
                    <a:lnTo>
                      <a:pt x="17759" y="0"/>
                    </a:lnTo>
                    <a:lnTo>
                      <a:pt x="17759" y="4177"/>
                    </a:lnTo>
                    <a:lnTo>
                      <a:pt x="1" y="4177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38" name="Google Shape;538;p8"/>
            <p:cNvGrpSpPr/>
            <p:nvPr/>
          </p:nvGrpSpPr>
          <p:grpSpPr>
            <a:xfrm>
              <a:off x="490825" y="1364425"/>
              <a:ext cx="636850" cy="311600"/>
              <a:chOff x="1721750" y="2408675"/>
              <a:chExt cx="636850" cy="311600"/>
            </a:xfrm>
          </p:grpSpPr>
          <p:sp>
            <p:nvSpPr>
              <p:cNvPr id="539" name="Google Shape;539;p8"/>
              <p:cNvSpPr/>
              <p:nvPr/>
            </p:nvSpPr>
            <p:spPr>
              <a:xfrm>
                <a:off x="1721750" y="2616400"/>
                <a:ext cx="44397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5" extrusionOk="0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1721750" y="2616400"/>
                <a:ext cx="443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1758850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18176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18758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19340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1992225" y="2616400"/>
                <a:ext cx="194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2050450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2109225" y="261640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1892950" y="2616400"/>
                <a:ext cx="2431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5" extrusionOk="0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2074400" y="2616400"/>
                <a:ext cx="616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55" extrusionOk="0">
                    <a:moveTo>
                      <a:pt x="2466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1914625" y="2512550"/>
                <a:ext cx="44397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5" extrusionOk="0">
                    <a:moveTo>
                      <a:pt x="1" y="4154"/>
                    </a:moveTo>
                    <a:lnTo>
                      <a:pt x="17759" y="4154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1914625" y="2512550"/>
                <a:ext cx="443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1951725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2010500" y="251255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20687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21269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21851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2243325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2302100" y="251255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3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2085825" y="2512550"/>
                <a:ext cx="2431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5" extrusionOk="0">
                    <a:moveTo>
                      <a:pt x="972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2267275" y="2512550"/>
                <a:ext cx="616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55" extrusionOk="0">
                    <a:moveTo>
                      <a:pt x="2466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1846725" y="2408675"/>
                <a:ext cx="44397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6" extrusionOk="0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1846725" y="2408675"/>
                <a:ext cx="4439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5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1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1883825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1942600" y="2408675"/>
                <a:ext cx="188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6" extrusionOk="0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20008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20590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21172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21754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2233625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2017925" y="2408675"/>
                <a:ext cx="24310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6" extrusionOk="0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9724" y="1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2198800" y="2408675"/>
                <a:ext cx="622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4156" extrusionOk="0">
                    <a:moveTo>
                      <a:pt x="2489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72" name="Google Shape;572;p8"/>
          <p:cNvSpPr/>
          <p:nvPr/>
        </p:nvSpPr>
        <p:spPr>
          <a:xfrm>
            <a:off x="7935547" y="2825811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8"/>
          <p:cNvSpPr/>
          <p:nvPr/>
        </p:nvSpPr>
        <p:spPr>
          <a:xfrm>
            <a:off x="8118947" y="14341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576" name="Google Shape;576;p9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13" name="Google Shape;613;p9"/>
          <p:cNvSpPr/>
          <p:nvPr/>
        </p:nvSpPr>
        <p:spPr>
          <a:xfrm>
            <a:off x="691325" y="1233175"/>
            <a:ext cx="3858900" cy="1569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4" name="Google Shape;614;p9"/>
          <p:cNvSpPr/>
          <p:nvPr/>
        </p:nvSpPr>
        <p:spPr>
          <a:xfrm>
            <a:off x="702275" y="3111250"/>
            <a:ext cx="3858900" cy="85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5" name="Google Shape;615;p9"/>
          <p:cNvSpPr txBox="1">
            <a:spLocks noGrp="1"/>
          </p:cNvSpPr>
          <p:nvPr>
            <p:ph type="title"/>
          </p:nvPr>
        </p:nvSpPr>
        <p:spPr>
          <a:xfrm>
            <a:off x="713225" y="1350925"/>
            <a:ext cx="38370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16" name="Google Shape;616;p9"/>
          <p:cNvSpPr txBox="1">
            <a:spLocks noGrp="1"/>
          </p:cNvSpPr>
          <p:nvPr>
            <p:ph type="subTitle" idx="1"/>
          </p:nvPr>
        </p:nvSpPr>
        <p:spPr>
          <a:xfrm>
            <a:off x="713225" y="3142450"/>
            <a:ext cx="38370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617" name="Google Shape;617;p9"/>
          <p:cNvGrpSpPr/>
          <p:nvPr/>
        </p:nvGrpSpPr>
        <p:grpSpPr>
          <a:xfrm rot="-4500389">
            <a:off x="4118197" y="3762370"/>
            <a:ext cx="506850" cy="506882"/>
            <a:chOff x="3312800" y="1179225"/>
            <a:chExt cx="473725" cy="473700"/>
          </a:xfrm>
        </p:grpSpPr>
        <p:sp>
          <p:nvSpPr>
            <p:cNvPr id="618" name="Google Shape;618;p9"/>
            <p:cNvSpPr/>
            <p:nvPr/>
          </p:nvSpPr>
          <p:spPr>
            <a:xfrm>
              <a:off x="3312800" y="1179225"/>
              <a:ext cx="473725" cy="473700"/>
            </a:xfrm>
            <a:custGeom>
              <a:avLst/>
              <a:gdLst/>
              <a:ahLst/>
              <a:cxnLst/>
              <a:rect l="l" t="t" r="r" b="b"/>
              <a:pathLst>
                <a:path w="18949" h="18948" extrusionOk="0">
                  <a:moveTo>
                    <a:pt x="9474" y="0"/>
                  </a:moveTo>
                  <a:cubicBezTo>
                    <a:pt x="4236" y="0"/>
                    <a:pt x="1" y="4236"/>
                    <a:pt x="1" y="9474"/>
                  </a:cubicBezTo>
                  <a:cubicBezTo>
                    <a:pt x="1" y="14712"/>
                    <a:pt x="4236" y="18948"/>
                    <a:pt x="9474" y="18948"/>
                  </a:cubicBezTo>
                  <a:cubicBezTo>
                    <a:pt x="14713" y="18948"/>
                    <a:pt x="18948" y="14712"/>
                    <a:pt x="18948" y="9474"/>
                  </a:cubicBezTo>
                  <a:cubicBezTo>
                    <a:pt x="18948" y="4236"/>
                    <a:pt x="14713" y="0"/>
                    <a:pt x="947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366075" y="1255250"/>
              <a:ext cx="367175" cy="321750"/>
            </a:xfrm>
            <a:custGeom>
              <a:avLst/>
              <a:gdLst/>
              <a:ahLst/>
              <a:cxnLst/>
              <a:rect l="l" t="t" r="r" b="b"/>
              <a:pathLst>
                <a:path w="14687" h="12870" extrusionOk="0">
                  <a:moveTo>
                    <a:pt x="7320" y="1"/>
                  </a:moveTo>
                  <a:cubicBezTo>
                    <a:pt x="6348" y="1"/>
                    <a:pt x="5362" y="223"/>
                    <a:pt x="4436" y="694"/>
                  </a:cubicBezTo>
                  <a:cubicBezTo>
                    <a:pt x="1253" y="2323"/>
                    <a:pt x="0" y="6182"/>
                    <a:pt x="1604" y="9340"/>
                  </a:cubicBezTo>
                  <a:cubicBezTo>
                    <a:pt x="2753" y="11585"/>
                    <a:pt x="5011" y="12870"/>
                    <a:pt x="7350" y="12870"/>
                  </a:cubicBezTo>
                  <a:cubicBezTo>
                    <a:pt x="8328" y="12870"/>
                    <a:pt x="9320" y="12645"/>
                    <a:pt x="10251" y="12172"/>
                  </a:cubicBezTo>
                  <a:cubicBezTo>
                    <a:pt x="13409" y="10543"/>
                    <a:pt x="14687" y="6684"/>
                    <a:pt x="13058" y="3526"/>
                  </a:cubicBezTo>
                  <a:cubicBezTo>
                    <a:pt x="11924" y="1294"/>
                    <a:pt x="9664" y="1"/>
                    <a:pt x="7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424950" y="1327400"/>
              <a:ext cx="249400" cy="180100"/>
            </a:xfrm>
            <a:custGeom>
              <a:avLst/>
              <a:gdLst/>
              <a:ahLst/>
              <a:cxnLst/>
              <a:rect l="l" t="t" r="r" b="b"/>
              <a:pathLst>
                <a:path w="9976" h="7204" extrusionOk="0">
                  <a:moveTo>
                    <a:pt x="6917" y="1"/>
                  </a:moveTo>
                  <a:cubicBezTo>
                    <a:pt x="6507" y="1"/>
                    <a:pt x="6115" y="101"/>
                    <a:pt x="5740" y="289"/>
                  </a:cubicBezTo>
                  <a:cubicBezTo>
                    <a:pt x="5289" y="514"/>
                    <a:pt x="4913" y="865"/>
                    <a:pt x="4663" y="1316"/>
                  </a:cubicBezTo>
                  <a:cubicBezTo>
                    <a:pt x="4462" y="1667"/>
                    <a:pt x="4287" y="2118"/>
                    <a:pt x="4161" y="2695"/>
                  </a:cubicBezTo>
                  <a:cubicBezTo>
                    <a:pt x="3986" y="3397"/>
                    <a:pt x="3886" y="3923"/>
                    <a:pt x="3810" y="4224"/>
                  </a:cubicBezTo>
                  <a:cubicBezTo>
                    <a:pt x="3710" y="4575"/>
                    <a:pt x="3560" y="4800"/>
                    <a:pt x="3359" y="4900"/>
                  </a:cubicBezTo>
                  <a:cubicBezTo>
                    <a:pt x="3184" y="4976"/>
                    <a:pt x="3109" y="4976"/>
                    <a:pt x="3084" y="4976"/>
                  </a:cubicBezTo>
                  <a:cubicBezTo>
                    <a:pt x="2908" y="4951"/>
                    <a:pt x="2783" y="4875"/>
                    <a:pt x="2708" y="4725"/>
                  </a:cubicBezTo>
                  <a:cubicBezTo>
                    <a:pt x="2658" y="4625"/>
                    <a:pt x="2658" y="4550"/>
                    <a:pt x="2683" y="4424"/>
                  </a:cubicBezTo>
                  <a:cubicBezTo>
                    <a:pt x="2733" y="4249"/>
                    <a:pt x="2933" y="4048"/>
                    <a:pt x="3234" y="3848"/>
                  </a:cubicBezTo>
                  <a:lnTo>
                    <a:pt x="3585" y="3622"/>
                  </a:lnTo>
                  <a:lnTo>
                    <a:pt x="2482" y="1743"/>
                  </a:lnTo>
                  <a:lnTo>
                    <a:pt x="2106" y="1968"/>
                  </a:lnTo>
                  <a:cubicBezTo>
                    <a:pt x="1605" y="2269"/>
                    <a:pt x="1204" y="2670"/>
                    <a:pt x="953" y="3121"/>
                  </a:cubicBezTo>
                  <a:cubicBezTo>
                    <a:pt x="678" y="3597"/>
                    <a:pt x="577" y="4098"/>
                    <a:pt x="627" y="4625"/>
                  </a:cubicBezTo>
                  <a:lnTo>
                    <a:pt x="1" y="4951"/>
                  </a:lnTo>
                  <a:lnTo>
                    <a:pt x="928" y="6755"/>
                  </a:lnTo>
                  <a:lnTo>
                    <a:pt x="1505" y="6454"/>
                  </a:lnTo>
                  <a:cubicBezTo>
                    <a:pt x="1755" y="6705"/>
                    <a:pt x="2006" y="6905"/>
                    <a:pt x="2307" y="7031"/>
                  </a:cubicBezTo>
                  <a:cubicBezTo>
                    <a:pt x="2588" y="7146"/>
                    <a:pt x="2879" y="7204"/>
                    <a:pt x="3174" y="7204"/>
                  </a:cubicBezTo>
                  <a:cubicBezTo>
                    <a:pt x="3589" y="7204"/>
                    <a:pt x="4013" y="7089"/>
                    <a:pt x="4437" y="6855"/>
                  </a:cubicBezTo>
                  <a:cubicBezTo>
                    <a:pt x="4813" y="6655"/>
                    <a:pt x="5164" y="6304"/>
                    <a:pt x="5440" y="5803"/>
                  </a:cubicBezTo>
                  <a:cubicBezTo>
                    <a:pt x="5640" y="5502"/>
                    <a:pt x="5790" y="5076"/>
                    <a:pt x="5916" y="4600"/>
                  </a:cubicBezTo>
                  <a:cubicBezTo>
                    <a:pt x="5966" y="4474"/>
                    <a:pt x="6016" y="4174"/>
                    <a:pt x="6091" y="3773"/>
                  </a:cubicBezTo>
                  <a:cubicBezTo>
                    <a:pt x="6141" y="3447"/>
                    <a:pt x="6191" y="3221"/>
                    <a:pt x="6242" y="3071"/>
                  </a:cubicBezTo>
                  <a:cubicBezTo>
                    <a:pt x="6392" y="2695"/>
                    <a:pt x="6592" y="2419"/>
                    <a:pt x="6818" y="2319"/>
                  </a:cubicBezTo>
                  <a:cubicBezTo>
                    <a:pt x="6943" y="2244"/>
                    <a:pt x="7069" y="2219"/>
                    <a:pt x="7169" y="2219"/>
                  </a:cubicBezTo>
                  <a:cubicBezTo>
                    <a:pt x="7244" y="2244"/>
                    <a:pt x="7294" y="2269"/>
                    <a:pt x="7369" y="2369"/>
                  </a:cubicBezTo>
                  <a:cubicBezTo>
                    <a:pt x="7420" y="2469"/>
                    <a:pt x="7420" y="2545"/>
                    <a:pt x="7420" y="2595"/>
                  </a:cubicBezTo>
                  <a:cubicBezTo>
                    <a:pt x="7344" y="2745"/>
                    <a:pt x="7219" y="2895"/>
                    <a:pt x="7019" y="3046"/>
                  </a:cubicBezTo>
                  <a:lnTo>
                    <a:pt x="6668" y="3271"/>
                  </a:lnTo>
                  <a:lnTo>
                    <a:pt x="7946" y="5051"/>
                  </a:lnTo>
                  <a:lnTo>
                    <a:pt x="8272" y="4850"/>
                  </a:lnTo>
                  <a:cubicBezTo>
                    <a:pt x="8873" y="4474"/>
                    <a:pt x="9249" y="3973"/>
                    <a:pt x="9399" y="3296"/>
                  </a:cubicBezTo>
                  <a:cubicBezTo>
                    <a:pt x="9450" y="3021"/>
                    <a:pt x="9450" y="2745"/>
                    <a:pt x="9399" y="2444"/>
                  </a:cubicBezTo>
                  <a:lnTo>
                    <a:pt x="9976" y="2144"/>
                  </a:lnTo>
                  <a:lnTo>
                    <a:pt x="9049" y="339"/>
                  </a:lnTo>
                  <a:lnTo>
                    <a:pt x="8497" y="640"/>
                  </a:lnTo>
                  <a:cubicBezTo>
                    <a:pt x="8121" y="289"/>
                    <a:pt x="7670" y="63"/>
                    <a:pt x="7169" y="13"/>
                  </a:cubicBezTo>
                  <a:cubicBezTo>
                    <a:pt x="7084" y="5"/>
                    <a:pt x="7000" y="1"/>
                    <a:pt x="6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1" name="Google Shape;621;p9"/>
          <p:cNvSpPr/>
          <p:nvPr/>
        </p:nvSpPr>
        <p:spPr>
          <a:xfrm>
            <a:off x="3594947" y="41132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1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724" name="Google Shape;724;p13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1" name="Google Shape;761;p13"/>
          <p:cNvSpPr/>
          <p:nvPr/>
        </p:nvSpPr>
        <p:spPr>
          <a:xfrm>
            <a:off x="1690250" y="14889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2" name="Google Shape;762;p13"/>
          <p:cNvSpPr/>
          <p:nvPr/>
        </p:nvSpPr>
        <p:spPr>
          <a:xfrm>
            <a:off x="1722501" y="31696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13"/>
          <p:cNvSpPr/>
          <p:nvPr/>
        </p:nvSpPr>
        <p:spPr>
          <a:xfrm>
            <a:off x="5673500" y="14889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13"/>
          <p:cNvSpPr/>
          <p:nvPr/>
        </p:nvSpPr>
        <p:spPr>
          <a:xfrm>
            <a:off x="5673638" y="31696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13"/>
          <p:cNvSpPr/>
          <p:nvPr/>
        </p:nvSpPr>
        <p:spPr>
          <a:xfrm>
            <a:off x="739175" y="1591325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13"/>
          <p:cNvSpPr/>
          <p:nvPr/>
        </p:nvSpPr>
        <p:spPr>
          <a:xfrm>
            <a:off x="4689938" y="1591325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13"/>
          <p:cNvSpPr/>
          <p:nvPr/>
        </p:nvSpPr>
        <p:spPr>
          <a:xfrm>
            <a:off x="773500" y="3227938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13"/>
          <p:cNvSpPr/>
          <p:nvPr/>
        </p:nvSpPr>
        <p:spPr>
          <a:xfrm>
            <a:off x="4700300" y="3227938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13"/>
          <p:cNvSpPr/>
          <p:nvPr/>
        </p:nvSpPr>
        <p:spPr>
          <a:xfrm>
            <a:off x="713250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/>
          </p:nvPr>
        </p:nvSpPr>
        <p:spPr>
          <a:xfrm>
            <a:off x="1764225" y="1672175"/>
            <a:ext cx="256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/>
        </p:txBody>
      </p:sp>
      <p:sp>
        <p:nvSpPr>
          <p:cNvPr id="771" name="Google Shape;771;p13"/>
          <p:cNvSpPr txBox="1">
            <a:spLocks noGrp="1"/>
          </p:cNvSpPr>
          <p:nvPr>
            <p:ph type="title" idx="2" hasCustomPrompt="1"/>
          </p:nvPr>
        </p:nvSpPr>
        <p:spPr>
          <a:xfrm>
            <a:off x="834200" y="1672175"/>
            <a:ext cx="468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772" name="Google Shape;772;p13"/>
          <p:cNvSpPr txBox="1">
            <a:spLocks noGrp="1"/>
          </p:cNvSpPr>
          <p:nvPr>
            <p:ph type="subTitle" idx="1"/>
          </p:nvPr>
        </p:nvSpPr>
        <p:spPr>
          <a:xfrm>
            <a:off x="1764218" y="2220600"/>
            <a:ext cx="256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13"/>
          <p:cNvSpPr txBox="1">
            <a:spLocks noGrp="1"/>
          </p:cNvSpPr>
          <p:nvPr>
            <p:ph type="title" idx="3"/>
          </p:nvPr>
        </p:nvSpPr>
        <p:spPr>
          <a:xfrm>
            <a:off x="1796700" y="3352900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/>
        </p:txBody>
      </p:sp>
      <p:sp>
        <p:nvSpPr>
          <p:cNvPr id="774" name="Google Shape;774;p13"/>
          <p:cNvSpPr txBox="1">
            <a:spLocks noGrp="1"/>
          </p:cNvSpPr>
          <p:nvPr>
            <p:ph type="title" idx="4" hasCustomPrompt="1"/>
          </p:nvPr>
        </p:nvSpPr>
        <p:spPr>
          <a:xfrm>
            <a:off x="826000" y="3308788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5"/>
          </p:nvPr>
        </p:nvSpPr>
        <p:spPr>
          <a:xfrm>
            <a:off x="1796689" y="3901325"/>
            <a:ext cx="256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"/>
          <p:cNvSpPr txBox="1">
            <a:spLocks noGrp="1"/>
          </p:cNvSpPr>
          <p:nvPr>
            <p:ph type="title" idx="6"/>
          </p:nvPr>
        </p:nvSpPr>
        <p:spPr>
          <a:xfrm>
            <a:off x="5801425" y="1634725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/>
        </p:txBody>
      </p:sp>
      <p:sp>
        <p:nvSpPr>
          <p:cNvPr id="777" name="Google Shape;777;p13"/>
          <p:cNvSpPr txBox="1">
            <a:spLocks noGrp="1"/>
          </p:cNvSpPr>
          <p:nvPr>
            <p:ph type="title" idx="7" hasCustomPrompt="1"/>
          </p:nvPr>
        </p:nvSpPr>
        <p:spPr>
          <a:xfrm>
            <a:off x="4742438" y="1634725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778" name="Google Shape;778;p13"/>
          <p:cNvSpPr txBox="1">
            <a:spLocks noGrp="1"/>
          </p:cNvSpPr>
          <p:nvPr>
            <p:ph type="subTitle" idx="8"/>
          </p:nvPr>
        </p:nvSpPr>
        <p:spPr>
          <a:xfrm>
            <a:off x="5801428" y="2183150"/>
            <a:ext cx="256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13"/>
          <p:cNvSpPr txBox="1">
            <a:spLocks noGrp="1"/>
          </p:cNvSpPr>
          <p:nvPr>
            <p:ph type="title" idx="9"/>
          </p:nvPr>
        </p:nvSpPr>
        <p:spPr>
          <a:xfrm>
            <a:off x="5792130" y="3315450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 panose="00000500000000000000"/>
              <a:buNone/>
              <a:defRPr sz="24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/>
        </p:txBody>
      </p:sp>
      <p:sp>
        <p:nvSpPr>
          <p:cNvPr id="780" name="Google Shape;78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52800" y="3287900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 panose="00000500000000000000"/>
              <a:buNone/>
              <a:defRPr sz="3000">
                <a:latin typeface="Prompt" panose="00000500000000000000"/>
                <a:ea typeface="Prompt" panose="00000500000000000000"/>
                <a:cs typeface="Prompt" panose="00000500000000000000"/>
                <a:sym typeface="Prompt" panose="000005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14"/>
          </p:nvPr>
        </p:nvSpPr>
        <p:spPr>
          <a:xfrm>
            <a:off x="5792129" y="3863875"/>
            <a:ext cx="256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13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83" name="Google Shape;783;p13"/>
          <p:cNvGrpSpPr/>
          <p:nvPr/>
        </p:nvGrpSpPr>
        <p:grpSpPr>
          <a:xfrm>
            <a:off x="713233" y="481140"/>
            <a:ext cx="1315665" cy="689384"/>
            <a:chOff x="803899" y="422750"/>
            <a:chExt cx="1476451" cy="773633"/>
          </a:xfrm>
        </p:grpSpPr>
        <p:sp>
          <p:nvSpPr>
            <p:cNvPr id="784" name="Google Shape;784;p13"/>
            <p:cNvSpPr/>
            <p:nvPr/>
          </p:nvSpPr>
          <p:spPr>
            <a:xfrm>
              <a:off x="803899" y="422750"/>
              <a:ext cx="1476390" cy="773521"/>
            </a:xfrm>
            <a:custGeom>
              <a:avLst/>
              <a:gdLst/>
              <a:ahLst/>
              <a:cxnLst/>
              <a:rect l="l" t="t" r="r" b="b"/>
              <a:pathLst>
                <a:path w="36820" h="19291" extrusionOk="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85" name="Google Shape;785;p13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786" name="Google Shape;786;p13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0" name="Google Shape;790;p13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5" extrusionOk="0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17" extrusionOk="0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4" name="Google Shape;794;p13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5" name="Google Shape;795;p13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4968" extrusionOk="0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7344" extrusionOk="0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6" extrusionOk="0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9291" extrusionOk="0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5543" extrusionOk="0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0489" extrusionOk="0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804" name="Google Shape;804;p13"/>
          <p:cNvSpPr/>
          <p:nvPr/>
        </p:nvSpPr>
        <p:spPr>
          <a:xfrm flipH="1">
            <a:off x="1785547" y="7745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1"/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1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807" name="Google Shape;807;p1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4" name="Google Shape;844;p14"/>
          <p:cNvSpPr/>
          <p:nvPr/>
        </p:nvSpPr>
        <p:spPr>
          <a:xfrm>
            <a:off x="3621825" y="2375775"/>
            <a:ext cx="4809000" cy="115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5" name="Google Shape;845;p14"/>
          <p:cNvSpPr/>
          <p:nvPr/>
        </p:nvSpPr>
        <p:spPr>
          <a:xfrm>
            <a:off x="3621825" y="3695625"/>
            <a:ext cx="4809000" cy="57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6" name="Google Shape;846;p14"/>
          <p:cNvSpPr/>
          <p:nvPr/>
        </p:nvSpPr>
        <p:spPr>
          <a:xfrm>
            <a:off x="5361900" y="539488"/>
            <a:ext cx="1485900" cy="14859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7" name="Google Shape;847;p14"/>
          <p:cNvSpPr txBox="1">
            <a:spLocks noGrp="1"/>
          </p:cNvSpPr>
          <p:nvPr>
            <p:ph type="title"/>
          </p:nvPr>
        </p:nvSpPr>
        <p:spPr>
          <a:xfrm>
            <a:off x="3778800" y="2568250"/>
            <a:ext cx="465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8" name="Google Shape;848;p14"/>
          <p:cNvSpPr txBox="1">
            <a:spLocks noGrp="1"/>
          </p:cNvSpPr>
          <p:nvPr>
            <p:ph type="subTitle" idx="1"/>
          </p:nvPr>
        </p:nvSpPr>
        <p:spPr>
          <a:xfrm>
            <a:off x="3778800" y="3732475"/>
            <a:ext cx="46521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9" name="Google Shape;849;p14"/>
          <p:cNvSpPr txBox="1">
            <a:spLocks noGrp="1"/>
          </p:cNvSpPr>
          <p:nvPr>
            <p:ph type="title" idx="2" hasCustomPrompt="1"/>
          </p:nvPr>
        </p:nvSpPr>
        <p:spPr>
          <a:xfrm>
            <a:off x="5511875" y="668350"/>
            <a:ext cx="12180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0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0" name="Google Shape;850;p14"/>
          <p:cNvGrpSpPr/>
          <p:nvPr/>
        </p:nvGrpSpPr>
        <p:grpSpPr>
          <a:xfrm>
            <a:off x="1050215" y="1437385"/>
            <a:ext cx="1217946" cy="877934"/>
            <a:chOff x="7783413" y="3715033"/>
            <a:chExt cx="1091839" cy="786961"/>
          </a:xfrm>
        </p:grpSpPr>
        <p:sp>
          <p:nvSpPr>
            <p:cNvPr id="851" name="Google Shape;851;p14"/>
            <p:cNvSpPr/>
            <p:nvPr/>
          </p:nvSpPr>
          <p:spPr>
            <a:xfrm>
              <a:off x="7897928" y="3729311"/>
              <a:ext cx="977324" cy="385808"/>
            </a:xfrm>
            <a:custGeom>
              <a:avLst/>
              <a:gdLst/>
              <a:ahLst/>
              <a:cxnLst/>
              <a:rect l="l" t="t" r="r" b="b"/>
              <a:pathLst>
                <a:path w="21046" h="8309" extrusionOk="0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7783459" y="4115073"/>
              <a:ext cx="976256" cy="386922"/>
            </a:xfrm>
            <a:custGeom>
              <a:avLst/>
              <a:gdLst/>
              <a:ahLst/>
              <a:cxnLst/>
              <a:rect l="l" t="t" r="r" b="b"/>
              <a:pathLst>
                <a:path w="21023" h="8333" extrusionOk="0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7783413" y="4294743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7783413" y="4294743"/>
              <a:ext cx="825752" cy="27627"/>
            </a:xfrm>
            <a:custGeom>
              <a:avLst/>
              <a:gdLst/>
              <a:ahLst/>
              <a:cxnLst/>
              <a:rect l="l" t="t" r="r" b="b"/>
              <a:pathLst>
                <a:path w="1778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7853394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7961500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8070675" y="4294743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8178782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8286888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8394995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8503147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8101417" y="429474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8438460" y="429474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7934985" y="4101862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7934985" y="4101862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8004966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8113072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822117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8330354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8438460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8546567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865471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8252989" y="4101862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8590032" y="4101862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7898949" y="3907914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7898949" y="3907914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796893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8077037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8185143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829325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8402425" y="3907914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8510531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8618638" y="3907914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8216953" y="3907914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8553997" y="3907914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8050521" y="3715033"/>
              <a:ext cx="824684" cy="192927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8050521" y="3715033"/>
              <a:ext cx="824684" cy="27581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812050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8228609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8336715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844482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8552928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8662103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8770210" y="3715033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8368525" y="371503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8705569" y="371503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7" name="Google Shape;897;p14"/>
          <p:cNvGrpSpPr/>
          <p:nvPr/>
        </p:nvGrpSpPr>
        <p:grpSpPr>
          <a:xfrm>
            <a:off x="713225" y="2375643"/>
            <a:ext cx="2019259" cy="1889815"/>
            <a:chOff x="4978869" y="3464900"/>
            <a:chExt cx="790038" cy="739422"/>
          </a:xfrm>
        </p:grpSpPr>
        <p:sp>
          <p:nvSpPr>
            <p:cNvPr id="898" name="Google Shape;898;p14"/>
            <p:cNvSpPr/>
            <p:nvPr/>
          </p:nvSpPr>
          <p:spPr>
            <a:xfrm>
              <a:off x="4978869" y="3467397"/>
              <a:ext cx="790038" cy="736925"/>
            </a:xfrm>
            <a:custGeom>
              <a:avLst/>
              <a:gdLst/>
              <a:ahLst/>
              <a:cxnLst/>
              <a:rect l="l" t="t" r="r" b="b"/>
              <a:pathLst>
                <a:path w="30696" h="29477" extrusionOk="0">
                  <a:moveTo>
                    <a:pt x="5634" y="1"/>
                  </a:moveTo>
                  <a:cubicBezTo>
                    <a:pt x="3207" y="1"/>
                    <a:pt x="1220" y="1988"/>
                    <a:pt x="1220" y="4415"/>
                  </a:cubicBezTo>
                  <a:lnTo>
                    <a:pt x="1220" y="5697"/>
                  </a:lnTo>
                  <a:lnTo>
                    <a:pt x="679" y="5697"/>
                  </a:lnTo>
                  <a:cubicBezTo>
                    <a:pt x="302" y="5697"/>
                    <a:pt x="0" y="6012"/>
                    <a:pt x="0" y="6376"/>
                  </a:cubicBezTo>
                  <a:lnTo>
                    <a:pt x="0" y="9545"/>
                  </a:lnTo>
                  <a:cubicBezTo>
                    <a:pt x="0" y="9922"/>
                    <a:pt x="302" y="10224"/>
                    <a:pt x="679" y="10224"/>
                  </a:cubicBezTo>
                  <a:lnTo>
                    <a:pt x="1220" y="10224"/>
                  </a:lnTo>
                  <a:lnTo>
                    <a:pt x="1220" y="19265"/>
                  </a:lnTo>
                  <a:lnTo>
                    <a:pt x="679" y="19265"/>
                  </a:lnTo>
                  <a:cubicBezTo>
                    <a:pt x="302" y="19265"/>
                    <a:pt x="0" y="19567"/>
                    <a:pt x="0" y="19932"/>
                  </a:cubicBezTo>
                  <a:lnTo>
                    <a:pt x="0" y="23101"/>
                  </a:lnTo>
                  <a:cubicBezTo>
                    <a:pt x="0" y="23478"/>
                    <a:pt x="302" y="23780"/>
                    <a:pt x="679" y="23780"/>
                  </a:cubicBezTo>
                  <a:lnTo>
                    <a:pt x="1220" y="23780"/>
                  </a:lnTo>
                  <a:lnTo>
                    <a:pt x="1220" y="25075"/>
                  </a:lnTo>
                  <a:cubicBezTo>
                    <a:pt x="1220" y="27502"/>
                    <a:pt x="3207" y="29476"/>
                    <a:pt x="5634" y="29476"/>
                  </a:cubicBezTo>
                  <a:lnTo>
                    <a:pt x="26294" y="29476"/>
                  </a:lnTo>
                  <a:cubicBezTo>
                    <a:pt x="28721" y="29476"/>
                    <a:pt x="30695" y="27502"/>
                    <a:pt x="30695" y="25075"/>
                  </a:cubicBezTo>
                  <a:lnTo>
                    <a:pt x="30695" y="4415"/>
                  </a:lnTo>
                  <a:cubicBezTo>
                    <a:pt x="30695" y="1988"/>
                    <a:pt x="28721" y="1"/>
                    <a:pt x="26294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5020650" y="3464900"/>
              <a:ext cx="737225" cy="736900"/>
            </a:xfrm>
            <a:custGeom>
              <a:avLst/>
              <a:gdLst/>
              <a:ahLst/>
              <a:cxnLst/>
              <a:rect l="l" t="t" r="r" b="b"/>
              <a:pathLst>
                <a:path w="29489" h="29476" extrusionOk="0">
                  <a:moveTo>
                    <a:pt x="4414" y="0"/>
                  </a:moveTo>
                  <a:lnTo>
                    <a:pt x="25075" y="0"/>
                  </a:lnTo>
                  <a:cubicBezTo>
                    <a:pt x="27502" y="0"/>
                    <a:pt x="29489" y="1987"/>
                    <a:pt x="29489" y="4414"/>
                  </a:cubicBezTo>
                  <a:lnTo>
                    <a:pt x="29489" y="25062"/>
                  </a:lnTo>
                  <a:cubicBezTo>
                    <a:pt x="29489" y="27488"/>
                    <a:pt x="27502" y="29475"/>
                    <a:pt x="25075" y="29475"/>
                  </a:cubicBezTo>
                  <a:lnTo>
                    <a:pt x="4414" y="29475"/>
                  </a:lnTo>
                  <a:cubicBezTo>
                    <a:pt x="1987" y="29475"/>
                    <a:pt x="1" y="27488"/>
                    <a:pt x="1" y="25062"/>
                  </a:cubicBezTo>
                  <a:lnTo>
                    <a:pt x="1" y="4414"/>
                  </a:lnTo>
                  <a:cubicBezTo>
                    <a:pt x="1" y="1987"/>
                    <a:pt x="1987" y="0"/>
                    <a:pt x="4414" y="0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5057425" y="3501350"/>
              <a:ext cx="663975" cy="663975"/>
            </a:xfrm>
            <a:custGeom>
              <a:avLst/>
              <a:gdLst/>
              <a:ahLst/>
              <a:cxnLst/>
              <a:rect l="l" t="t" r="r" b="b"/>
              <a:pathLst>
                <a:path w="26559" h="26559" extrusionOk="0">
                  <a:moveTo>
                    <a:pt x="3547" y="1"/>
                  </a:moveTo>
                  <a:lnTo>
                    <a:pt x="23013" y="1"/>
                  </a:lnTo>
                  <a:cubicBezTo>
                    <a:pt x="24962" y="1"/>
                    <a:pt x="26559" y="1598"/>
                    <a:pt x="26559" y="3547"/>
                  </a:cubicBezTo>
                  <a:lnTo>
                    <a:pt x="26559" y="23013"/>
                  </a:lnTo>
                  <a:cubicBezTo>
                    <a:pt x="26559" y="24962"/>
                    <a:pt x="24962" y="26559"/>
                    <a:pt x="23013" y="26559"/>
                  </a:cubicBezTo>
                  <a:lnTo>
                    <a:pt x="3547" y="26559"/>
                  </a:lnTo>
                  <a:cubicBezTo>
                    <a:pt x="1598" y="26559"/>
                    <a:pt x="1" y="24962"/>
                    <a:pt x="1" y="23013"/>
                  </a:cubicBezTo>
                  <a:lnTo>
                    <a:pt x="1" y="3547"/>
                  </a:lnTo>
                  <a:cubicBezTo>
                    <a:pt x="1" y="1598"/>
                    <a:pt x="1598" y="1"/>
                    <a:pt x="3547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5047700" y="3491925"/>
              <a:ext cx="683150" cy="682825"/>
            </a:xfrm>
            <a:custGeom>
              <a:avLst/>
              <a:gdLst/>
              <a:ahLst/>
              <a:cxnLst/>
              <a:rect l="l" t="t" r="r" b="b"/>
              <a:pathLst>
                <a:path w="27326" h="27313" extrusionOk="0">
                  <a:moveTo>
                    <a:pt x="23402" y="755"/>
                  </a:moveTo>
                  <a:cubicBezTo>
                    <a:pt x="24269" y="755"/>
                    <a:pt x="25062" y="1120"/>
                    <a:pt x="25627" y="1685"/>
                  </a:cubicBezTo>
                  <a:cubicBezTo>
                    <a:pt x="26206" y="2264"/>
                    <a:pt x="26558" y="3056"/>
                    <a:pt x="26558" y="3924"/>
                  </a:cubicBezTo>
                  <a:lnTo>
                    <a:pt x="26558" y="23390"/>
                  </a:lnTo>
                  <a:cubicBezTo>
                    <a:pt x="26558" y="24257"/>
                    <a:pt x="26206" y="25049"/>
                    <a:pt x="25627" y="25628"/>
                  </a:cubicBezTo>
                  <a:cubicBezTo>
                    <a:pt x="25062" y="26194"/>
                    <a:pt x="24269" y="26558"/>
                    <a:pt x="23402" y="26558"/>
                  </a:cubicBezTo>
                  <a:lnTo>
                    <a:pt x="3936" y="26558"/>
                  </a:lnTo>
                  <a:cubicBezTo>
                    <a:pt x="3056" y="26558"/>
                    <a:pt x="2276" y="26194"/>
                    <a:pt x="1698" y="25628"/>
                  </a:cubicBezTo>
                  <a:cubicBezTo>
                    <a:pt x="1119" y="25049"/>
                    <a:pt x="767" y="24257"/>
                    <a:pt x="767" y="23390"/>
                  </a:cubicBezTo>
                  <a:lnTo>
                    <a:pt x="767" y="3924"/>
                  </a:lnTo>
                  <a:cubicBezTo>
                    <a:pt x="767" y="3056"/>
                    <a:pt x="1119" y="2264"/>
                    <a:pt x="1698" y="1685"/>
                  </a:cubicBezTo>
                  <a:cubicBezTo>
                    <a:pt x="2276" y="1120"/>
                    <a:pt x="3056" y="755"/>
                    <a:pt x="3936" y="755"/>
                  </a:cubicBezTo>
                  <a:close/>
                  <a:moveTo>
                    <a:pt x="3936" y="0"/>
                  </a:moveTo>
                  <a:cubicBezTo>
                    <a:pt x="2854" y="0"/>
                    <a:pt x="1874" y="441"/>
                    <a:pt x="1157" y="1145"/>
                  </a:cubicBezTo>
                  <a:cubicBezTo>
                    <a:pt x="440" y="1862"/>
                    <a:pt x="0" y="2842"/>
                    <a:pt x="0" y="3924"/>
                  </a:cubicBezTo>
                  <a:lnTo>
                    <a:pt x="0" y="23390"/>
                  </a:lnTo>
                  <a:cubicBezTo>
                    <a:pt x="0" y="24471"/>
                    <a:pt x="440" y="25452"/>
                    <a:pt x="1157" y="26169"/>
                  </a:cubicBezTo>
                  <a:cubicBezTo>
                    <a:pt x="1874" y="26873"/>
                    <a:pt x="2854" y="27313"/>
                    <a:pt x="3936" y="27313"/>
                  </a:cubicBezTo>
                  <a:lnTo>
                    <a:pt x="23402" y="27313"/>
                  </a:lnTo>
                  <a:cubicBezTo>
                    <a:pt x="24471" y="27313"/>
                    <a:pt x="25464" y="26873"/>
                    <a:pt x="26168" y="26169"/>
                  </a:cubicBezTo>
                  <a:cubicBezTo>
                    <a:pt x="26885" y="25452"/>
                    <a:pt x="27325" y="24471"/>
                    <a:pt x="27325" y="23390"/>
                  </a:cubicBezTo>
                  <a:lnTo>
                    <a:pt x="27325" y="3924"/>
                  </a:lnTo>
                  <a:cubicBezTo>
                    <a:pt x="27325" y="2842"/>
                    <a:pt x="26885" y="1862"/>
                    <a:pt x="26168" y="1145"/>
                  </a:cubicBezTo>
                  <a:cubicBezTo>
                    <a:pt x="25464" y="441"/>
                    <a:pt x="24471" y="0"/>
                    <a:pt x="23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5242275" y="3682750"/>
              <a:ext cx="328550" cy="328525"/>
            </a:xfrm>
            <a:custGeom>
              <a:avLst/>
              <a:gdLst/>
              <a:ahLst/>
              <a:cxnLst/>
              <a:rect l="l" t="t" r="r" b="b"/>
              <a:pathLst>
                <a:path w="13142" h="13141" extrusionOk="0">
                  <a:moveTo>
                    <a:pt x="5911" y="1346"/>
                  </a:moveTo>
                  <a:lnTo>
                    <a:pt x="5911" y="5910"/>
                  </a:lnTo>
                  <a:lnTo>
                    <a:pt x="1346" y="5910"/>
                  </a:lnTo>
                  <a:cubicBezTo>
                    <a:pt x="1497" y="4728"/>
                    <a:pt x="2038" y="3660"/>
                    <a:pt x="2843" y="2855"/>
                  </a:cubicBezTo>
                  <a:cubicBezTo>
                    <a:pt x="3082" y="2616"/>
                    <a:pt x="3346" y="2390"/>
                    <a:pt x="3635" y="2201"/>
                  </a:cubicBezTo>
                  <a:cubicBezTo>
                    <a:pt x="4301" y="1748"/>
                    <a:pt x="5068" y="1446"/>
                    <a:pt x="5911" y="1346"/>
                  </a:cubicBezTo>
                  <a:close/>
                  <a:moveTo>
                    <a:pt x="7219" y="1346"/>
                  </a:moveTo>
                  <a:cubicBezTo>
                    <a:pt x="8061" y="1446"/>
                    <a:pt x="8841" y="1748"/>
                    <a:pt x="9507" y="2201"/>
                  </a:cubicBezTo>
                  <a:cubicBezTo>
                    <a:pt x="9784" y="2390"/>
                    <a:pt x="10048" y="2616"/>
                    <a:pt x="10287" y="2855"/>
                  </a:cubicBezTo>
                  <a:cubicBezTo>
                    <a:pt x="11092" y="3660"/>
                    <a:pt x="11645" y="4728"/>
                    <a:pt x="11783" y="5910"/>
                  </a:cubicBezTo>
                  <a:lnTo>
                    <a:pt x="7219" y="5910"/>
                  </a:lnTo>
                  <a:lnTo>
                    <a:pt x="7219" y="1346"/>
                  </a:lnTo>
                  <a:close/>
                  <a:moveTo>
                    <a:pt x="5911" y="7218"/>
                  </a:moveTo>
                  <a:lnTo>
                    <a:pt x="5911" y="11795"/>
                  </a:lnTo>
                  <a:cubicBezTo>
                    <a:pt x="5068" y="11682"/>
                    <a:pt x="4301" y="11380"/>
                    <a:pt x="3635" y="10940"/>
                  </a:cubicBezTo>
                  <a:cubicBezTo>
                    <a:pt x="3346" y="10752"/>
                    <a:pt x="3082" y="10525"/>
                    <a:pt x="2843" y="10286"/>
                  </a:cubicBezTo>
                  <a:cubicBezTo>
                    <a:pt x="2038" y="9482"/>
                    <a:pt x="1497" y="8413"/>
                    <a:pt x="1346" y="7218"/>
                  </a:cubicBezTo>
                  <a:close/>
                  <a:moveTo>
                    <a:pt x="11783" y="7218"/>
                  </a:moveTo>
                  <a:cubicBezTo>
                    <a:pt x="11645" y="8413"/>
                    <a:pt x="11092" y="9482"/>
                    <a:pt x="10287" y="10286"/>
                  </a:cubicBezTo>
                  <a:cubicBezTo>
                    <a:pt x="10048" y="10525"/>
                    <a:pt x="9784" y="10752"/>
                    <a:pt x="9507" y="10940"/>
                  </a:cubicBezTo>
                  <a:cubicBezTo>
                    <a:pt x="8841" y="11380"/>
                    <a:pt x="8061" y="11682"/>
                    <a:pt x="7219" y="11795"/>
                  </a:cubicBezTo>
                  <a:lnTo>
                    <a:pt x="7219" y="7218"/>
                  </a:lnTo>
                  <a:close/>
                  <a:moveTo>
                    <a:pt x="6565" y="0"/>
                  </a:moveTo>
                  <a:cubicBezTo>
                    <a:pt x="5509" y="0"/>
                    <a:pt x="4515" y="252"/>
                    <a:pt x="3635" y="692"/>
                  </a:cubicBezTo>
                  <a:cubicBezTo>
                    <a:pt x="2994" y="1006"/>
                    <a:pt x="2415" y="1421"/>
                    <a:pt x="1925" y="1924"/>
                  </a:cubicBezTo>
                  <a:cubicBezTo>
                    <a:pt x="730" y="3119"/>
                    <a:pt x="1" y="4754"/>
                    <a:pt x="1" y="6564"/>
                  </a:cubicBezTo>
                  <a:cubicBezTo>
                    <a:pt x="1" y="8388"/>
                    <a:pt x="730" y="10022"/>
                    <a:pt x="1925" y="11217"/>
                  </a:cubicBezTo>
                  <a:cubicBezTo>
                    <a:pt x="2415" y="11707"/>
                    <a:pt x="2994" y="12135"/>
                    <a:pt x="3635" y="12449"/>
                  </a:cubicBezTo>
                  <a:cubicBezTo>
                    <a:pt x="4515" y="12889"/>
                    <a:pt x="5509" y="13141"/>
                    <a:pt x="6565" y="13141"/>
                  </a:cubicBezTo>
                  <a:cubicBezTo>
                    <a:pt x="7621" y="13141"/>
                    <a:pt x="8615" y="12889"/>
                    <a:pt x="9507" y="12449"/>
                  </a:cubicBezTo>
                  <a:cubicBezTo>
                    <a:pt x="10136" y="12135"/>
                    <a:pt x="10715" y="11707"/>
                    <a:pt x="11218" y="11217"/>
                  </a:cubicBezTo>
                  <a:cubicBezTo>
                    <a:pt x="12400" y="10022"/>
                    <a:pt x="13142" y="8388"/>
                    <a:pt x="13142" y="6564"/>
                  </a:cubicBezTo>
                  <a:cubicBezTo>
                    <a:pt x="13142" y="4754"/>
                    <a:pt x="12400" y="3119"/>
                    <a:pt x="11218" y="1924"/>
                  </a:cubicBezTo>
                  <a:cubicBezTo>
                    <a:pt x="10715" y="1421"/>
                    <a:pt x="10136" y="1006"/>
                    <a:pt x="9507" y="692"/>
                  </a:cubicBezTo>
                  <a:cubicBezTo>
                    <a:pt x="8615" y="252"/>
                    <a:pt x="7621" y="0"/>
                    <a:pt x="6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5225000" y="3668925"/>
              <a:ext cx="328525" cy="328525"/>
            </a:xfrm>
            <a:custGeom>
              <a:avLst/>
              <a:gdLst/>
              <a:ahLst/>
              <a:cxnLst/>
              <a:rect l="l" t="t" r="r" b="b"/>
              <a:pathLst>
                <a:path w="13141" h="13141" extrusionOk="0">
                  <a:moveTo>
                    <a:pt x="5923" y="1358"/>
                  </a:moveTo>
                  <a:lnTo>
                    <a:pt x="5923" y="5923"/>
                  </a:lnTo>
                  <a:lnTo>
                    <a:pt x="1346" y="5923"/>
                  </a:lnTo>
                  <a:cubicBezTo>
                    <a:pt x="1497" y="4728"/>
                    <a:pt x="2050" y="3659"/>
                    <a:pt x="2855" y="2855"/>
                  </a:cubicBezTo>
                  <a:cubicBezTo>
                    <a:pt x="3094" y="2616"/>
                    <a:pt x="3358" y="2402"/>
                    <a:pt x="3634" y="2213"/>
                  </a:cubicBezTo>
                  <a:cubicBezTo>
                    <a:pt x="4301" y="1761"/>
                    <a:pt x="5080" y="1459"/>
                    <a:pt x="5923" y="1358"/>
                  </a:cubicBezTo>
                  <a:close/>
                  <a:moveTo>
                    <a:pt x="7231" y="1358"/>
                  </a:moveTo>
                  <a:cubicBezTo>
                    <a:pt x="8061" y="1459"/>
                    <a:pt x="8840" y="1761"/>
                    <a:pt x="9507" y="2213"/>
                  </a:cubicBezTo>
                  <a:cubicBezTo>
                    <a:pt x="9796" y="2402"/>
                    <a:pt x="10060" y="2616"/>
                    <a:pt x="10299" y="2855"/>
                  </a:cubicBezTo>
                  <a:cubicBezTo>
                    <a:pt x="11104" y="3659"/>
                    <a:pt x="11644" y="4728"/>
                    <a:pt x="11795" y="5923"/>
                  </a:cubicBezTo>
                  <a:lnTo>
                    <a:pt x="7231" y="5923"/>
                  </a:lnTo>
                  <a:lnTo>
                    <a:pt x="7231" y="1358"/>
                  </a:lnTo>
                  <a:close/>
                  <a:moveTo>
                    <a:pt x="5923" y="7231"/>
                  </a:moveTo>
                  <a:lnTo>
                    <a:pt x="5923" y="11795"/>
                  </a:lnTo>
                  <a:cubicBezTo>
                    <a:pt x="5080" y="11695"/>
                    <a:pt x="4301" y="11393"/>
                    <a:pt x="3634" y="10940"/>
                  </a:cubicBezTo>
                  <a:cubicBezTo>
                    <a:pt x="3358" y="10751"/>
                    <a:pt x="3094" y="10538"/>
                    <a:pt x="2855" y="10299"/>
                  </a:cubicBezTo>
                  <a:cubicBezTo>
                    <a:pt x="2050" y="9494"/>
                    <a:pt x="1497" y="8425"/>
                    <a:pt x="1346" y="7231"/>
                  </a:cubicBezTo>
                  <a:close/>
                  <a:moveTo>
                    <a:pt x="11795" y="7231"/>
                  </a:moveTo>
                  <a:cubicBezTo>
                    <a:pt x="11644" y="8425"/>
                    <a:pt x="11104" y="9494"/>
                    <a:pt x="10299" y="10299"/>
                  </a:cubicBezTo>
                  <a:cubicBezTo>
                    <a:pt x="10060" y="10538"/>
                    <a:pt x="9796" y="10751"/>
                    <a:pt x="9507" y="10940"/>
                  </a:cubicBezTo>
                  <a:cubicBezTo>
                    <a:pt x="8840" y="11393"/>
                    <a:pt x="8061" y="11695"/>
                    <a:pt x="7231" y="11795"/>
                  </a:cubicBezTo>
                  <a:lnTo>
                    <a:pt x="7231" y="7231"/>
                  </a:lnTo>
                  <a:close/>
                  <a:moveTo>
                    <a:pt x="6577" y="0"/>
                  </a:moveTo>
                  <a:cubicBezTo>
                    <a:pt x="5521" y="0"/>
                    <a:pt x="4515" y="252"/>
                    <a:pt x="3634" y="704"/>
                  </a:cubicBezTo>
                  <a:cubicBezTo>
                    <a:pt x="3006" y="1019"/>
                    <a:pt x="2427" y="1434"/>
                    <a:pt x="1924" y="1937"/>
                  </a:cubicBezTo>
                  <a:cubicBezTo>
                    <a:pt x="742" y="3119"/>
                    <a:pt x="0" y="4766"/>
                    <a:pt x="0" y="6577"/>
                  </a:cubicBezTo>
                  <a:cubicBezTo>
                    <a:pt x="0" y="8387"/>
                    <a:pt x="742" y="10035"/>
                    <a:pt x="1924" y="11217"/>
                  </a:cubicBezTo>
                  <a:cubicBezTo>
                    <a:pt x="2427" y="11720"/>
                    <a:pt x="3006" y="12135"/>
                    <a:pt x="3634" y="12449"/>
                  </a:cubicBezTo>
                  <a:cubicBezTo>
                    <a:pt x="4515" y="12902"/>
                    <a:pt x="5521" y="13141"/>
                    <a:pt x="6577" y="13141"/>
                  </a:cubicBezTo>
                  <a:cubicBezTo>
                    <a:pt x="7633" y="13141"/>
                    <a:pt x="8627" y="12902"/>
                    <a:pt x="9507" y="12449"/>
                  </a:cubicBezTo>
                  <a:cubicBezTo>
                    <a:pt x="10148" y="12135"/>
                    <a:pt x="10727" y="11720"/>
                    <a:pt x="11217" y="11217"/>
                  </a:cubicBezTo>
                  <a:cubicBezTo>
                    <a:pt x="12412" y="10035"/>
                    <a:pt x="13141" y="8387"/>
                    <a:pt x="13141" y="6577"/>
                  </a:cubicBezTo>
                  <a:cubicBezTo>
                    <a:pt x="13141" y="4766"/>
                    <a:pt x="12412" y="3119"/>
                    <a:pt x="11217" y="1937"/>
                  </a:cubicBezTo>
                  <a:cubicBezTo>
                    <a:pt x="10727" y="1434"/>
                    <a:pt x="10148" y="1019"/>
                    <a:pt x="9507" y="704"/>
                  </a:cubicBezTo>
                  <a:cubicBezTo>
                    <a:pt x="8627" y="252"/>
                    <a:pt x="7633" y="0"/>
                    <a:pt x="6577" y="0"/>
                  </a:cubicBezTo>
                  <a:close/>
                </a:path>
              </a:pathLst>
            </a:custGeom>
            <a:solidFill>
              <a:srgbClr val="E4E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5233475" y="3677400"/>
              <a:ext cx="311875" cy="311875"/>
            </a:xfrm>
            <a:custGeom>
              <a:avLst/>
              <a:gdLst/>
              <a:ahLst/>
              <a:cxnLst/>
              <a:rect l="l" t="t" r="r" b="b"/>
              <a:pathLst>
                <a:path w="12475" h="12475" extrusionOk="0">
                  <a:moveTo>
                    <a:pt x="3270" y="742"/>
                  </a:moveTo>
                  <a:cubicBezTo>
                    <a:pt x="2742" y="1032"/>
                    <a:pt x="2252" y="1396"/>
                    <a:pt x="1824" y="1824"/>
                  </a:cubicBezTo>
                  <a:cubicBezTo>
                    <a:pt x="655" y="3006"/>
                    <a:pt x="1" y="4578"/>
                    <a:pt x="1" y="6238"/>
                  </a:cubicBezTo>
                  <a:cubicBezTo>
                    <a:pt x="1" y="7898"/>
                    <a:pt x="655" y="9469"/>
                    <a:pt x="1824" y="10651"/>
                  </a:cubicBezTo>
                  <a:cubicBezTo>
                    <a:pt x="2252" y="11079"/>
                    <a:pt x="2742" y="11444"/>
                    <a:pt x="3270" y="11733"/>
                  </a:cubicBezTo>
                  <a:lnTo>
                    <a:pt x="3270" y="10991"/>
                  </a:lnTo>
                  <a:cubicBezTo>
                    <a:pt x="2918" y="10765"/>
                    <a:pt x="2579" y="10500"/>
                    <a:pt x="2277" y="10199"/>
                  </a:cubicBezTo>
                  <a:cubicBezTo>
                    <a:pt x="1397" y="9318"/>
                    <a:pt x="831" y="8174"/>
                    <a:pt x="680" y="6929"/>
                  </a:cubicBezTo>
                  <a:lnTo>
                    <a:pt x="629" y="6565"/>
                  </a:lnTo>
                  <a:lnTo>
                    <a:pt x="3270" y="6565"/>
                  </a:lnTo>
                  <a:lnTo>
                    <a:pt x="3270" y="5911"/>
                  </a:lnTo>
                  <a:lnTo>
                    <a:pt x="629" y="5911"/>
                  </a:lnTo>
                  <a:lnTo>
                    <a:pt x="680" y="5546"/>
                  </a:lnTo>
                  <a:cubicBezTo>
                    <a:pt x="831" y="4301"/>
                    <a:pt x="1397" y="3157"/>
                    <a:pt x="2277" y="2277"/>
                  </a:cubicBezTo>
                  <a:cubicBezTo>
                    <a:pt x="2579" y="1975"/>
                    <a:pt x="2918" y="1711"/>
                    <a:pt x="3270" y="1484"/>
                  </a:cubicBezTo>
                  <a:close/>
                  <a:moveTo>
                    <a:pt x="6238" y="1"/>
                  </a:moveTo>
                  <a:cubicBezTo>
                    <a:pt x="5182" y="1"/>
                    <a:pt x="4176" y="265"/>
                    <a:pt x="3270" y="742"/>
                  </a:cubicBezTo>
                  <a:lnTo>
                    <a:pt x="3270" y="1484"/>
                  </a:lnTo>
                  <a:cubicBezTo>
                    <a:pt x="3962" y="1057"/>
                    <a:pt x="4729" y="780"/>
                    <a:pt x="5534" y="680"/>
                  </a:cubicBezTo>
                  <a:lnTo>
                    <a:pt x="5911" y="642"/>
                  </a:lnTo>
                  <a:lnTo>
                    <a:pt x="5911" y="5911"/>
                  </a:lnTo>
                  <a:lnTo>
                    <a:pt x="3270" y="5911"/>
                  </a:lnTo>
                  <a:lnTo>
                    <a:pt x="3270" y="6565"/>
                  </a:lnTo>
                  <a:lnTo>
                    <a:pt x="5911" y="6565"/>
                  </a:lnTo>
                  <a:lnTo>
                    <a:pt x="5911" y="11833"/>
                  </a:lnTo>
                  <a:lnTo>
                    <a:pt x="5534" y="11783"/>
                  </a:lnTo>
                  <a:cubicBezTo>
                    <a:pt x="4729" y="11683"/>
                    <a:pt x="3962" y="11406"/>
                    <a:pt x="3270" y="10991"/>
                  </a:cubicBezTo>
                  <a:lnTo>
                    <a:pt x="3270" y="11733"/>
                  </a:lnTo>
                  <a:cubicBezTo>
                    <a:pt x="4176" y="12211"/>
                    <a:pt x="5182" y="12475"/>
                    <a:pt x="6238" y="12475"/>
                  </a:cubicBezTo>
                  <a:cubicBezTo>
                    <a:pt x="7282" y="12475"/>
                    <a:pt x="8288" y="12211"/>
                    <a:pt x="9193" y="11733"/>
                  </a:cubicBezTo>
                  <a:lnTo>
                    <a:pt x="9193" y="10991"/>
                  </a:lnTo>
                  <a:cubicBezTo>
                    <a:pt x="8514" y="11406"/>
                    <a:pt x="7734" y="11683"/>
                    <a:pt x="6929" y="11783"/>
                  </a:cubicBezTo>
                  <a:lnTo>
                    <a:pt x="6552" y="11833"/>
                  </a:lnTo>
                  <a:lnTo>
                    <a:pt x="6552" y="6565"/>
                  </a:lnTo>
                  <a:lnTo>
                    <a:pt x="9193" y="6565"/>
                  </a:lnTo>
                  <a:lnTo>
                    <a:pt x="9193" y="5911"/>
                  </a:lnTo>
                  <a:lnTo>
                    <a:pt x="6552" y="5911"/>
                  </a:lnTo>
                  <a:lnTo>
                    <a:pt x="6552" y="642"/>
                  </a:lnTo>
                  <a:lnTo>
                    <a:pt x="6929" y="680"/>
                  </a:lnTo>
                  <a:cubicBezTo>
                    <a:pt x="7734" y="780"/>
                    <a:pt x="8514" y="1057"/>
                    <a:pt x="9193" y="1484"/>
                  </a:cubicBezTo>
                  <a:lnTo>
                    <a:pt x="9193" y="742"/>
                  </a:lnTo>
                  <a:cubicBezTo>
                    <a:pt x="8288" y="265"/>
                    <a:pt x="7282" y="1"/>
                    <a:pt x="6238" y="1"/>
                  </a:cubicBezTo>
                  <a:close/>
                  <a:moveTo>
                    <a:pt x="9193" y="11733"/>
                  </a:moveTo>
                  <a:cubicBezTo>
                    <a:pt x="9721" y="11444"/>
                    <a:pt x="10211" y="11079"/>
                    <a:pt x="10639" y="10651"/>
                  </a:cubicBezTo>
                  <a:cubicBezTo>
                    <a:pt x="11821" y="9469"/>
                    <a:pt x="12475" y="7898"/>
                    <a:pt x="12475" y="6238"/>
                  </a:cubicBezTo>
                  <a:cubicBezTo>
                    <a:pt x="12475" y="4578"/>
                    <a:pt x="11821" y="3006"/>
                    <a:pt x="10639" y="1824"/>
                  </a:cubicBezTo>
                  <a:cubicBezTo>
                    <a:pt x="10211" y="1396"/>
                    <a:pt x="9721" y="1032"/>
                    <a:pt x="9193" y="742"/>
                  </a:cubicBezTo>
                  <a:lnTo>
                    <a:pt x="9193" y="1484"/>
                  </a:lnTo>
                  <a:cubicBezTo>
                    <a:pt x="9558" y="1711"/>
                    <a:pt x="9885" y="1975"/>
                    <a:pt x="10186" y="2277"/>
                  </a:cubicBezTo>
                  <a:cubicBezTo>
                    <a:pt x="11067" y="3157"/>
                    <a:pt x="11632" y="4301"/>
                    <a:pt x="11783" y="5546"/>
                  </a:cubicBezTo>
                  <a:lnTo>
                    <a:pt x="11834" y="5911"/>
                  </a:lnTo>
                  <a:lnTo>
                    <a:pt x="9193" y="5911"/>
                  </a:lnTo>
                  <a:lnTo>
                    <a:pt x="9193" y="6565"/>
                  </a:lnTo>
                  <a:lnTo>
                    <a:pt x="11834" y="6565"/>
                  </a:lnTo>
                  <a:lnTo>
                    <a:pt x="11783" y="6929"/>
                  </a:lnTo>
                  <a:cubicBezTo>
                    <a:pt x="11632" y="8174"/>
                    <a:pt x="11067" y="9318"/>
                    <a:pt x="10186" y="10199"/>
                  </a:cubicBezTo>
                  <a:cubicBezTo>
                    <a:pt x="9885" y="10500"/>
                    <a:pt x="9558" y="10765"/>
                    <a:pt x="9193" y="109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4990150" y="3607300"/>
              <a:ext cx="105350" cy="113200"/>
            </a:xfrm>
            <a:custGeom>
              <a:avLst/>
              <a:gdLst/>
              <a:ahLst/>
              <a:cxnLst/>
              <a:rect l="l" t="t" r="r" b="b"/>
              <a:pathLst>
                <a:path w="4214" h="4528" extrusionOk="0">
                  <a:moveTo>
                    <a:pt x="680" y="0"/>
                  </a:moveTo>
                  <a:lnTo>
                    <a:pt x="4213" y="0"/>
                  </a:lnTo>
                  <a:lnTo>
                    <a:pt x="4213" y="4527"/>
                  </a:lnTo>
                  <a:lnTo>
                    <a:pt x="680" y="4527"/>
                  </a:lnTo>
                  <a:cubicBezTo>
                    <a:pt x="303" y="4527"/>
                    <a:pt x="1" y="4213"/>
                    <a:pt x="1" y="3848"/>
                  </a:cubicBezTo>
                  <a:lnTo>
                    <a:pt x="1" y="679"/>
                  </a:lnTo>
                  <a:cubicBezTo>
                    <a:pt x="1" y="302"/>
                    <a:pt x="303" y="0"/>
                    <a:pt x="680" y="0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4990150" y="3946175"/>
              <a:ext cx="105350" cy="113200"/>
            </a:xfrm>
            <a:custGeom>
              <a:avLst/>
              <a:gdLst/>
              <a:ahLst/>
              <a:cxnLst/>
              <a:rect l="l" t="t" r="r" b="b"/>
              <a:pathLst>
                <a:path w="4214" h="4528" extrusionOk="0">
                  <a:moveTo>
                    <a:pt x="680" y="1"/>
                  </a:moveTo>
                  <a:lnTo>
                    <a:pt x="4213" y="1"/>
                  </a:lnTo>
                  <a:lnTo>
                    <a:pt x="4213" y="4528"/>
                  </a:lnTo>
                  <a:lnTo>
                    <a:pt x="680" y="4528"/>
                  </a:lnTo>
                  <a:cubicBezTo>
                    <a:pt x="303" y="4528"/>
                    <a:pt x="1" y="4226"/>
                    <a:pt x="1" y="3849"/>
                  </a:cubicBezTo>
                  <a:lnTo>
                    <a:pt x="1" y="680"/>
                  </a:lnTo>
                  <a:cubicBezTo>
                    <a:pt x="1" y="315"/>
                    <a:pt x="303" y="1"/>
                    <a:pt x="680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5002100" y="3620175"/>
              <a:ext cx="81775" cy="87425"/>
            </a:xfrm>
            <a:custGeom>
              <a:avLst/>
              <a:gdLst/>
              <a:ahLst/>
              <a:cxnLst/>
              <a:rect l="l" t="t" r="r" b="b"/>
              <a:pathLst>
                <a:path w="3271" h="3497" extrusionOk="0">
                  <a:moveTo>
                    <a:pt x="516" y="1"/>
                  </a:moveTo>
                  <a:lnTo>
                    <a:pt x="3270" y="1"/>
                  </a:lnTo>
                  <a:lnTo>
                    <a:pt x="3270" y="3497"/>
                  </a:lnTo>
                  <a:lnTo>
                    <a:pt x="516" y="3497"/>
                  </a:lnTo>
                  <a:cubicBezTo>
                    <a:pt x="227" y="3497"/>
                    <a:pt x="1" y="3270"/>
                    <a:pt x="1" y="2981"/>
                  </a:cubicBezTo>
                  <a:lnTo>
                    <a:pt x="1" y="517"/>
                  </a:lnTo>
                  <a:cubicBezTo>
                    <a:pt x="1" y="227"/>
                    <a:pt x="227" y="1"/>
                    <a:pt x="516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5002100" y="3959075"/>
              <a:ext cx="81775" cy="87425"/>
            </a:xfrm>
            <a:custGeom>
              <a:avLst/>
              <a:gdLst/>
              <a:ahLst/>
              <a:cxnLst/>
              <a:rect l="l" t="t" r="r" b="b"/>
              <a:pathLst>
                <a:path w="3271" h="3497" extrusionOk="0">
                  <a:moveTo>
                    <a:pt x="516" y="1"/>
                  </a:moveTo>
                  <a:lnTo>
                    <a:pt x="3270" y="1"/>
                  </a:lnTo>
                  <a:lnTo>
                    <a:pt x="3270" y="3496"/>
                  </a:lnTo>
                  <a:lnTo>
                    <a:pt x="516" y="3496"/>
                  </a:lnTo>
                  <a:cubicBezTo>
                    <a:pt x="227" y="3496"/>
                    <a:pt x="1" y="3270"/>
                    <a:pt x="1" y="2981"/>
                  </a:cubicBezTo>
                  <a:lnTo>
                    <a:pt x="1" y="516"/>
                  </a:lnTo>
                  <a:cubicBezTo>
                    <a:pt x="1" y="227"/>
                    <a:pt x="227" y="1"/>
                    <a:pt x="516" y="1"/>
                  </a:cubicBezTo>
                  <a:close/>
                </a:path>
              </a:pathLst>
            </a:custGeom>
            <a:solidFill>
              <a:srgbClr val="B3B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5433425" y="3539700"/>
              <a:ext cx="157525" cy="157525"/>
            </a:xfrm>
            <a:custGeom>
              <a:avLst/>
              <a:gdLst/>
              <a:ahLst/>
              <a:cxnLst/>
              <a:rect l="l" t="t" r="r" b="b"/>
              <a:pathLst>
                <a:path w="6301" h="6301" extrusionOk="0">
                  <a:moveTo>
                    <a:pt x="3144" y="6301"/>
                  </a:moveTo>
                  <a:cubicBezTo>
                    <a:pt x="4879" y="6301"/>
                    <a:pt x="6300" y="4880"/>
                    <a:pt x="6300" y="3145"/>
                  </a:cubicBezTo>
                  <a:cubicBezTo>
                    <a:pt x="6300" y="1422"/>
                    <a:pt x="4879" y="1"/>
                    <a:pt x="3144" y="1"/>
                  </a:cubicBezTo>
                  <a:cubicBezTo>
                    <a:pt x="1421" y="1"/>
                    <a:pt x="0" y="1422"/>
                    <a:pt x="0" y="3145"/>
                  </a:cubicBezTo>
                  <a:cubicBezTo>
                    <a:pt x="0" y="4880"/>
                    <a:pt x="1421" y="6301"/>
                    <a:pt x="3144" y="6301"/>
                  </a:cubicBezTo>
                  <a:close/>
                </a:path>
              </a:pathLst>
            </a:custGeom>
            <a:solidFill>
              <a:srgbClr val="E4E2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5509500" y="3547250"/>
              <a:ext cx="5375" cy="142425"/>
            </a:xfrm>
            <a:custGeom>
              <a:avLst/>
              <a:gdLst/>
              <a:ahLst/>
              <a:cxnLst/>
              <a:rect l="l" t="t" r="r" b="b"/>
              <a:pathLst>
                <a:path w="215" h="5697" extrusionOk="0">
                  <a:moveTo>
                    <a:pt x="101" y="1"/>
                  </a:moveTo>
                  <a:cubicBezTo>
                    <a:pt x="51" y="1"/>
                    <a:pt x="0" y="51"/>
                    <a:pt x="0" y="101"/>
                  </a:cubicBezTo>
                  <a:lnTo>
                    <a:pt x="0" y="5596"/>
                  </a:lnTo>
                  <a:cubicBezTo>
                    <a:pt x="0" y="5647"/>
                    <a:pt x="51" y="5697"/>
                    <a:pt x="101" y="5697"/>
                  </a:cubicBezTo>
                  <a:cubicBezTo>
                    <a:pt x="164" y="5697"/>
                    <a:pt x="214" y="5647"/>
                    <a:pt x="214" y="5596"/>
                  </a:cubicBezTo>
                  <a:lnTo>
                    <a:pt x="214" y="101"/>
                  </a:lnTo>
                  <a:cubicBezTo>
                    <a:pt x="214" y="51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5485600" y="3551425"/>
              <a:ext cx="53150" cy="134100"/>
            </a:xfrm>
            <a:custGeom>
              <a:avLst/>
              <a:gdLst/>
              <a:ahLst/>
              <a:cxnLst/>
              <a:rect l="l" t="t" r="r" b="b"/>
              <a:pathLst>
                <a:path w="2126" h="5364" extrusionOk="0">
                  <a:moveTo>
                    <a:pt x="1992" y="0"/>
                  </a:moveTo>
                  <a:cubicBezTo>
                    <a:pt x="1951" y="0"/>
                    <a:pt x="1918" y="26"/>
                    <a:pt x="1900" y="73"/>
                  </a:cubicBezTo>
                  <a:lnTo>
                    <a:pt x="26" y="5228"/>
                  </a:lnTo>
                  <a:cubicBezTo>
                    <a:pt x="1" y="5278"/>
                    <a:pt x="38" y="5341"/>
                    <a:pt x="89" y="5354"/>
                  </a:cubicBezTo>
                  <a:cubicBezTo>
                    <a:pt x="102" y="5360"/>
                    <a:pt x="116" y="5364"/>
                    <a:pt x="129" y="5364"/>
                  </a:cubicBezTo>
                  <a:cubicBezTo>
                    <a:pt x="169" y="5364"/>
                    <a:pt x="208" y="5338"/>
                    <a:pt x="227" y="5291"/>
                  </a:cubicBezTo>
                  <a:lnTo>
                    <a:pt x="2101" y="135"/>
                  </a:lnTo>
                  <a:cubicBezTo>
                    <a:pt x="2126" y="85"/>
                    <a:pt x="2088" y="22"/>
                    <a:pt x="2038" y="10"/>
                  </a:cubicBezTo>
                  <a:cubicBezTo>
                    <a:pt x="2022" y="3"/>
                    <a:pt x="2006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5485600" y="3551425"/>
              <a:ext cx="53150" cy="134100"/>
            </a:xfrm>
            <a:custGeom>
              <a:avLst/>
              <a:gdLst/>
              <a:ahLst/>
              <a:cxnLst/>
              <a:rect l="l" t="t" r="r" b="b"/>
              <a:pathLst>
                <a:path w="2126" h="5364" extrusionOk="0">
                  <a:moveTo>
                    <a:pt x="129" y="0"/>
                  </a:moveTo>
                  <a:cubicBezTo>
                    <a:pt x="116" y="0"/>
                    <a:pt x="102" y="3"/>
                    <a:pt x="89" y="10"/>
                  </a:cubicBezTo>
                  <a:cubicBezTo>
                    <a:pt x="38" y="22"/>
                    <a:pt x="1" y="85"/>
                    <a:pt x="26" y="135"/>
                  </a:cubicBezTo>
                  <a:lnTo>
                    <a:pt x="1900" y="5291"/>
                  </a:lnTo>
                  <a:cubicBezTo>
                    <a:pt x="1918" y="5338"/>
                    <a:pt x="1958" y="5364"/>
                    <a:pt x="1997" y="5364"/>
                  </a:cubicBezTo>
                  <a:cubicBezTo>
                    <a:pt x="2011" y="5364"/>
                    <a:pt x="2025" y="5360"/>
                    <a:pt x="2038" y="5354"/>
                  </a:cubicBezTo>
                  <a:cubicBezTo>
                    <a:pt x="2088" y="5341"/>
                    <a:pt x="2126" y="5278"/>
                    <a:pt x="2101" y="5228"/>
                  </a:cubicBezTo>
                  <a:lnTo>
                    <a:pt x="227" y="73"/>
                  </a:lnTo>
                  <a:cubicBezTo>
                    <a:pt x="208" y="26"/>
                    <a:pt x="169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5465175" y="3563250"/>
              <a:ext cx="94025" cy="110450"/>
            </a:xfrm>
            <a:custGeom>
              <a:avLst/>
              <a:gdLst/>
              <a:ahLst/>
              <a:cxnLst/>
              <a:rect l="l" t="t" r="r" b="b"/>
              <a:pathLst>
                <a:path w="3761" h="4418" extrusionOk="0">
                  <a:moveTo>
                    <a:pt x="3636" y="0"/>
                  </a:moveTo>
                  <a:cubicBezTo>
                    <a:pt x="3607" y="0"/>
                    <a:pt x="3579" y="13"/>
                    <a:pt x="3559" y="40"/>
                  </a:cubicBezTo>
                  <a:lnTo>
                    <a:pt x="38" y="4240"/>
                  </a:lnTo>
                  <a:cubicBezTo>
                    <a:pt x="0" y="4290"/>
                    <a:pt x="0" y="4353"/>
                    <a:pt x="51" y="4391"/>
                  </a:cubicBezTo>
                  <a:cubicBezTo>
                    <a:pt x="68" y="4408"/>
                    <a:pt x="94" y="4417"/>
                    <a:pt x="120" y="4417"/>
                  </a:cubicBezTo>
                  <a:cubicBezTo>
                    <a:pt x="150" y="4417"/>
                    <a:pt x="181" y="4405"/>
                    <a:pt x="202" y="4378"/>
                  </a:cubicBezTo>
                  <a:lnTo>
                    <a:pt x="3723" y="178"/>
                  </a:lnTo>
                  <a:cubicBezTo>
                    <a:pt x="3760" y="128"/>
                    <a:pt x="3760" y="65"/>
                    <a:pt x="3710" y="27"/>
                  </a:cubicBezTo>
                  <a:cubicBezTo>
                    <a:pt x="3687" y="10"/>
                    <a:pt x="3661" y="0"/>
                    <a:pt x="3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5449775" y="3581525"/>
              <a:ext cx="124825" cy="73900"/>
            </a:xfrm>
            <a:custGeom>
              <a:avLst/>
              <a:gdLst/>
              <a:ahLst/>
              <a:cxnLst/>
              <a:rect l="l" t="t" r="r" b="b"/>
              <a:pathLst>
                <a:path w="4993" h="2956" extrusionOk="0">
                  <a:moveTo>
                    <a:pt x="4869" y="0"/>
                  </a:moveTo>
                  <a:cubicBezTo>
                    <a:pt x="4851" y="0"/>
                    <a:pt x="4833" y="4"/>
                    <a:pt x="4816" y="13"/>
                  </a:cubicBezTo>
                  <a:lnTo>
                    <a:pt x="63" y="2754"/>
                  </a:lnTo>
                  <a:cubicBezTo>
                    <a:pt x="13" y="2792"/>
                    <a:pt x="0" y="2855"/>
                    <a:pt x="25" y="2905"/>
                  </a:cubicBezTo>
                  <a:cubicBezTo>
                    <a:pt x="50" y="2939"/>
                    <a:pt x="87" y="2955"/>
                    <a:pt x="123" y="2955"/>
                  </a:cubicBezTo>
                  <a:cubicBezTo>
                    <a:pt x="141" y="2955"/>
                    <a:pt x="159" y="2951"/>
                    <a:pt x="176" y="2943"/>
                  </a:cubicBezTo>
                  <a:lnTo>
                    <a:pt x="4930" y="201"/>
                  </a:lnTo>
                  <a:cubicBezTo>
                    <a:pt x="4980" y="164"/>
                    <a:pt x="4992" y="101"/>
                    <a:pt x="4967" y="51"/>
                  </a:cubicBezTo>
                  <a:cubicBezTo>
                    <a:pt x="4942" y="17"/>
                    <a:pt x="4906" y="0"/>
                    <a:pt x="4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5441600" y="3603800"/>
              <a:ext cx="140850" cy="29350"/>
            </a:xfrm>
            <a:custGeom>
              <a:avLst/>
              <a:gdLst/>
              <a:ahLst/>
              <a:cxnLst/>
              <a:rect l="l" t="t" r="r" b="b"/>
              <a:pathLst>
                <a:path w="5634" h="1174" extrusionOk="0">
                  <a:moveTo>
                    <a:pt x="5524" y="0"/>
                  </a:moveTo>
                  <a:cubicBezTo>
                    <a:pt x="5519" y="0"/>
                    <a:pt x="5513" y="1"/>
                    <a:pt x="5508" y="2"/>
                  </a:cubicBezTo>
                  <a:lnTo>
                    <a:pt x="101" y="958"/>
                  </a:lnTo>
                  <a:cubicBezTo>
                    <a:pt x="51" y="970"/>
                    <a:pt x="0" y="1021"/>
                    <a:pt x="13" y="1084"/>
                  </a:cubicBezTo>
                  <a:cubicBezTo>
                    <a:pt x="24" y="1128"/>
                    <a:pt x="66" y="1173"/>
                    <a:pt x="119" y="1173"/>
                  </a:cubicBezTo>
                  <a:cubicBezTo>
                    <a:pt x="125" y="1173"/>
                    <a:pt x="132" y="1173"/>
                    <a:pt x="139" y="1172"/>
                  </a:cubicBezTo>
                  <a:lnTo>
                    <a:pt x="5546" y="216"/>
                  </a:lnTo>
                  <a:cubicBezTo>
                    <a:pt x="5596" y="203"/>
                    <a:pt x="5634" y="153"/>
                    <a:pt x="5634" y="90"/>
                  </a:cubicBezTo>
                  <a:cubicBezTo>
                    <a:pt x="5623" y="45"/>
                    <a:pt x="5571" y="0"/>
                    <a:pt x="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5441600" y="3603800"/>
              <a:ext cx="140850" cy="29350"/>
            </a:xfrm>
            <a:custGeom>
              <a:avLst/>
              <a:gdLst/>
              <a:ahLst/>
              <a:cxnLst/>
              <a:rect l="l" t="t" r="r" b="b"/>
              <a:pathLst>
                <a:path w="5634" h="1174" extrusionOk="0">
                  <a:moveTo>
                    <a:pt x="119" y="0"/>
                  </a:moveTo>
                  <a:cubicBezTo>
                    <a:pt x="66" y="0"/>
                    <a:pt x="24" y="45"/>
                    <a:pt x="13" y="90"/>
                  </a:cubicBezTo>
                  <a:cubicBezTo>
                    <a:pt x="0" y="153"/>
                    <a:pt x="51" y="203"/>
                    <a:pt x="101" y="216"/>
                  </a:cubicBezTo>
                  <a:lnTo>
                    <a:pt x="5508" y="1172"/>
                  </a:lnTo>
                  <a:cubicBezTo>
                    <a:pt x="5513" y="1173"/>
                    <a:pt x="5519" y="1173"/>
                    <a:pt x="5524" y="1173"/>
                  </a:cubicBezTo>
                  <a:cubicBezTo>
                    <a:pt x="5571" y="1173"/>
                    <a:pt x="5623" y="1128"/>
                    <a:pt x="5634" y="1084"/>
                  </a:cubicBezTo>
                  <a:cubicBezTo>
                    <a:pt x="5634" y="1021"/>
                    <a:pt x="5596" y="970"/>
                    <a:pt x="5546" y="958"/>
                  </a:cubicBezTo>
                  <a:lnTo>
                    <a:pt x="139" y="2"/>
                  </a:lnTo>
                  <a:cubicBezTo>
                    <a:pt x="132" y="1"/>
                    <a:pt x="125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5449775" y="3581525"/>
              <a:ext cx="124825" cy="73900"/>
            </a:xfrm>
            <a:custGeom>
              <a:avLst/>
              <a:gdLst/>
              <a:ahLst/>
              <a:cxnLst/>
              <a:rect l="l" t="t" r="r" b="b"/>
              <a:pathLst>
                <a:path w="4993" h="2956" extrusionOk="0">
                  <a:moveTo>
                    <a:pt x="123" y="0"/>
                  </a:moveTo>
                  <a:cubicBezTo>
                    <a:pt x="87" y="0"/>
                    <a:pt x="50" y="17"/>
                    <a:pt x="25" y="51"/>
                  </a:cubicBezTo>
                  <a:cubicBezTo>
                    <a:pt x="0" y="101"/>
                    <a:pt x="13" y="164"/>
                    <a:pt x="63" y="201"/>
                  </a:cubicBezTo>
                  <a:lnTo>
                    <a:pt x="4816" y="2943"/>
                  </a:lnTo>
                  <a:cubicBezTo>
                    <a:pt x="4833" y="2951"/>
                    <a:pt x="4851" y="2955"/>
                    <a:pt x="4869" y="2955"/>
                  </a:cubicBezTo>
                  <a:cubicBezTo>
                    <a:pt x="4906" y="2955"/>
                    <a:pt x="4942" y="2939"/>
                    <a:pt x="4967" y="2905"/>
                  </a:cubicBezTo>
                  <a:cubicBezTo>
                    <a:pt x="4992" y="2855"/>
                    <a:pt x="4980" y="2792"/>
                    <a:pt x="4930" y="2754"/>
                  </a:cubicBezTo>
                  <a:lnTo>
                    <a:pt x="176" y="13"/>
                  </a:lnTo>
                  <a:cubicBezTo>
                    <a:pt x="159" y="4"/>
                    <a:pt x="141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5465175" y="3563250"/>
              <a:ext cx="94025" cy="110450"/>
            </a:xfrm>
            <a:custGeom>
              <a:avLst/>
              <a:gdLst/>
              <a:ahLst/>
              <a:cxnLst/>
              <a:rect l="l" t="t" r="r" b="b"/>
              <a:pathLst>
                <a:path w="3761" h="4418" extrusionOk="0">
                  <a:moveTo>
                    <a:pt x="120" y="0"/>
                  </a:moveTo>
                  <a:cubicBezTo>
                    <a:pt x="94" y="0"/>
                    <a:pt x="68" y="10"/>
                    <a:pt x="51" y="27"/>
                  </a:cubicBezTo>
                  <a:cubicBezTo>
                    <a:pt x="0" y="65"/>
                    <a:pt x="0" y="128"/>
                    <a:pt x="38" y="178"/>
                  </a:cubicBezTo>
                  <a:lnTo>
                    <a:pt x="3559" y="4378"/>
                  </a:lnTo>
                  <a:cubicBezTo>
                    <a:pt x="3579" y="4405"/>
                    <a:pt x="3607" y="4417"/>
                    <a:pt x="3636" y="4417"/>
                  </a:cubicBezTo>
                  <a:cubicBezTo>
                    <a:pt x="3661" y="4417"/>
                    <a:pt x="3687" y="4408"/>
                    <a:pt x="3710" y="4391"/>
                  </a:cubicBezTo>
                  <a:cubicBezTo>
                    <a:pt x="3760" y="4353"/>
                    <a:pt x="3760" y="4290"/>
                    <a:pt x="3723" y="4240"/>
                  </a:cubicBezTo>
                  <a:lnTo>
                    <a:pt x="202" y="40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5457300" y="3563600"/>
              <a:ext cx="109450" cy="109750"/>
            </a:xfrm>
            <a:custGeom>
              <a:avLst/>
              <a:gdLst/>
              <a:ahLst/>
              <a:cxnLst/>
              <a:rect l="l" t="t" r="r" b="b"/>
              <a:pathLst>
                <a:path w="4378" h="4390" extrusionOk="0">
                  <a:moveTo>
                    <a:pt x="2189" y="4389"/>
                  </a:moveTo>
                  <a:cubicBezTo>
                    <a:pt x="3396" y="4389"/>
                    <a:pt x="4377" y="3396"/>
                    <a:pt x="4377" y="2201"/>
                  </a:cubicBezTo>
                  <a:cubicBezTo>
                    <a:pt x="4377" y="994"/>
                    <a:pt x="3396" y="1"/>
                    <a:pt x="2189" y="1"/>
                  </a:cubicBezTo>
                  <a:cubicBezTo>
                    <a:pt x="994" y="1"/>
                    <a:pt x="1" y="994"/>
                    <a:pt x="1" y="2201"/>
                  </a:cubicBezTo>
                  <a:cubicBezTo>
                    <a:pt x="1" y="3396"/>
                    <a:pt x="994" y="4389"/>
                    <a:pt x="2189" y="4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5509175" y="3551425"/>
              <a:ext cx="29575" cy="69650"/>
            </a:xfrm>
            <a:custGeom>
              <a:avLst/>
              <a:gdLst/>
              <a:ahLst/>
              <a:cxnLst/>
              <a:rect l="l" t="t" r="r" b="b"/>
              <a:pathLst>
                <a:path w="1183" h="2786" extrusionOk="0">
                  <a:moveTo>
                    <a:pt x="1049" y="0"/>
                  </a:moveTo>
                  <a:cubicBezTo>
                    <a:pt x="1008" y="0"/>
                    <a:pt x="975" y="26"/>
                    <a:pt x="957" y="73"/>
                  </a:cubicBezTo>
                  <a:lnTo>
                    <a:pt x="13" y="2650"/>
                  </a:lnTo>
                  <a:cubicBezTo>
                    <a:pt x="1" y="2701"/>
                    <a:pt x="26" y="2764"/>
                    <a:pt x="89" y="2776"/>
                  </a:cubicBezTo>
                  <a:cubicBezTo>
                    <a:pt x="102" y="2783"/>
                    <a:pt x="116" y="2786"/>
                    <a:pt x="129" y="2786"/>
                  </a:cubicBezTo>
                  <a:cubicBezTo>
                    <a:pt x="168" y="2786"/>
                    <a:pt x="205" y="2760"/>
                    <a:pt x="215" y="2713"/>
                  </a:cubicBezTo>
                  <a:lnTo>
                    <a:pt x="1158" y="135"/>
                  </a:lnTo>
                  <a:cubicBezTo>
                    <a:pt x="1183" y="85"/>
                    <a:pt x="1145" y="22"/>
                    <a:pt x="1095" y="10"/>
                  </a:cubicBezTo>
                  <a:cubicBezTo>
                    <a:pt x="1079" y="3"/>
                    <a:pt x="1063" y="0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5474600" y="3580900"/>
              <a:ext cx="75150" cy="75150"/>
            </a:xfrm>
            <a:custGeom>
              <a:avLst/>
              <a:gdLst/>
              <a:ahLst/>
              <a:cxnLst/>
              <a:rect l="l" t="t" r="r" b="b"/>
              <a:pathLst>
                <a:path w="3006" h="3006" extrusionOk="0">
                  <a:moveTo>
                    <a:pt x="1497" y="3005"/>
                  </a:moveTo>
                  <a:cubicBezTo>
                    <a:pt x="2327" y="3005"/>
                    <a:pt x="3006" y="2326"/>
                    <a:pt x="3006" y="1509"/>
                  </a:cubicBezTo>
                  <a:cubicBezTo>
                    <a:pt x="3006" y="679"/>
                    <a:pt x="2327" y="0"/>
                    <a:pt x="1497" y="0"/>
                  </a:cubicBezTo>
                  <a:cubicBezTo>
                    <a:pt x="680" y="0"/>
                    <a:pt x="1" y="679"/>
                    <a:pt x="1" y="1509"/>
                  </a:cubicBezTo>
                  <a:cubicBezTo>
                    <a:pt x="1" y="2326"/>
                    <a:pt x="680" y="3005"/>
                    <a:pt x="1497" y="3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22" name="Google Shape;922;p14"/>
          <p:cNvSpPr/>
          <p:nvPr/>
        </p:nvSpPr>
        <p:spPr>
          <a:xfrm>
            <a:off x="2732472" y="9107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3" name="Google Shape;923;p14"/>
          <p:cNvSpPr/>
          <p:nvPr/>
        </p:nvSpPr>
        <p:spPr>
          <a:xfrm>
            <a:off x="2848422" y="17422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24" name="Google Shape;924;p14"/>
          <p:cNvGrpSpPr/>
          <p:nvPr/>
        </p:nvGrpSpPr>
        <p:grpSpPr>
          <a:xfrm>
            <a:off x="2333274" y="3410047"/>
            <a:ext cx="877356" cy="877970"/>
            <a:chOff x="6076688" y="1982663"/>
            <a:chExt cx="564797" cy="565193"/>
          </a:xfrm>
        </p:grpSpPr>
        <p:sp>
          <p:nvSpPr>
            <p:cNvPr id="925" name="Google Shape;925;p1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29" name="Google Shape;929;p14"/>
          <p:cNvSpPr/>
          <p:nvPr/>
        </p:nvSpPr>
        <p:spPr>
          <a:xfrm>
            <a:off x="910472" y="539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1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289" name="Google Shape;1289;p19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26" name="Google Shape;1326;p19"/>
          <p:cNvSpPr/>
          <p:nvPr/>
        </p:nvSpPr>
        <p:spPr>
          <a:xfrm>
            <a:off x="4993425" y="2733800"/>
            <a:ext cx="2860200" cy="1844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7" name="Google Shape;1327;p19"/>
          <p:cNvSpPr/>
          <p:nvPr/>
        </p:nvSpPr>
        <p:spPr>
          <a:xfrm>
            <a:off x="1290350" y="2733800"/>
            <a:ext cx="2860200" cy="1844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8" name="Google Shape;1328;p19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9" name="Google Shape;1329;p19"/>
          <p:cNvSpPr txBox="1">
            <a:spLocks noGrp="1"/>
          </p:cNvSpPr>
          <p:nvPr>
            <p:ph type="subTitle" idx="1"/>
          </p:nvPr>
        </p:nvSpPr>
        <p:spPr>
          <a:xfrm>
            <a:off x="1577650" y="2916543"/>
            <a:ext cx="2254800" cy="5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500" b="1">
                <a:solidFill>
                  <a:srgbClr val="2F3C7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9pPr>
          </a:lstStyle>
          <a:p/>
        </p:txBody>
      </p:sp>
      <p:sp>
        <p:nvSpPr>
          <p:cNvPr id="1330" name="Google Shape;1330;p19"/>
          <p:cNvSpPr txBox="1">
            <a:spLocks noGrp="1"/>
          </p:cNvSpPr>
          <p:nvPr>
            <p:ph type="subTitle" idx="2"/>
          </p:nvPr>
        </p:nvSpPr>
        <p:spPr>
          <a:xfrm>
            <a:off x="5351925" y="2915925"/>
            <a:ext cx="2143200" cy="5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500" b="1">
                <a:solidFill>
                  <a:srgbClr val="2F3C7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 panose="020B0A03020202020B04"/>
              <a:buNone/>
              <a:defRPr sz="2000">
                <a:latin typeface="Archivo Black" panose="020B0A03020202020B04"/>
                <a:ea typeface="Archivo Black" panose="020B0A03020202020B04"/>
                <a:cs typeface="Archivo Black" panose="020B0A03020202020B04"/>
                <a:sym typeface="Archivo Black" panose="020B0A03020202020B04"/>
              </a:defRPr>
            </a:lvl9pPr>
          </a:lstStyle>
          <a:p/>
        </p:txBody>
      </p:sp>
      <p:sp>
        <p:nvSpPr>
          <p:cNvPr id="1331" name="Google Shape;1331;p19"/>
          <p:cNvSpPr txBox="1">
            <a:spLocks noGrp="1"/>
          </p:cNvSpPr>
          <p:nvPr>
            <p:ph type="subTitle" idx="3"/>
          </p:nvPr>
        </p:nvSpPr>
        <p:spPr>
          <a:xfrm>
            <a:off x="1577650" y="3413600"/>
            <a:ext cx="22548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p19"/>
          <p:cNvSpPr txBox="1">
            <a:spLocks noGrp="1"/>
          </p:cNvSpPr>
          <p:nvPr>
            <p:ph type="subTitle" idx="4"/>
          </p:nvPr>
        </p:nvSpPr>
        <p:spPr>
          <a:xfrm>
            <a:off x="5351925" y="3413600"/>
            <a:ext cx="21432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3" name="Google Shape;133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334" name="Google Shape;1334;p19"/>
          <p:cNvGrpSpPr/>
          <p:nvPr/>
        </p:nvGrpSpPr>
        <p:grpSpPr>
          <a:xfrm>
            <a:off x="2147199" y="1409097"/>
            <a:ext cx="1115714" cy="1116418"/>
            <a:chOff x="1300400" y="1688700"/>
            <a:chExt cx="481950" cy="482275"/>
          </a:xfrm>
        </p:grpSpPr>
        <p:sp>
          <p:nvSpPr>
            <p:cNvPr id="1335" name="Google Shape;1335;p19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000" b="1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4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37" name="Google Shape;1337;p19"/>
          <p:cNvGrpSpPr/>
          <p:nvPr/>
        </p:nvGrpSpPr>
        <p:grpSpPr>
          <a:xfrm>
            <a:off x="6062181" y="1681649"/>
            <a:ext cx="722684" cy="723171"/>
            <a:chOff x="1300400" y="1688700"/>
            <a:chExt cx="481950" cy="482275"/>
          </a:xfrm>
        </p:grpSpPr>
        <p:sp>
          <p:nvSpPr>
            <p:cNvPr id="1338" name="Google Shape;1338;p19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sz="24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340" name="Google Shape;1340;p19"/>
          <p:cNvSpPr/>
          <p:nvPr/>
        </p:nvSpPr>
        <p:spPr>
          <a:xfrm>
            <a:off x="6473122" y="15608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1" name="Google Shape;1341;p19"/>
          <p:cNvSpPr/>
          <p:nvPr/>
        </p:nvSpPr>
        <p:spPr>
          <a:xfrm flipH="1">
            <a:off x="2199822" y="20611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800"/>
              <a:buFont typeface="Fredoka One" panose="02000000000000000000"/>
              <a:buNone/>
              <a:defRPr sz="2800" b="1">
                <a:solidFill>
                  <a:srgbClr val="2F3C7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800"/>
              <a:buFont typeface="Dosis"/>
              <a:buChar char="●"/>
              <a:defRPr sz="1800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microsoft.com/office/2007/relationships/hdphoto" Target="../media/image27.wdp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1244" y="1660235"/>
            <a:ext cx="7161196" cy="3374980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356" y="2767649"/>
            <a:ext cx="3429287" cy="19770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28308" y="2537216"/>
            <a:ext cx="2496096" cy="1588"/>
            <a:chOff x="3328308" y="2537215"/>
            <a:chExt cx="2496096" cy="15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328308" y="2537215"/>
              <a:ext cx="1828800" cy="1588"/>
            </a:xfrm>
            <a:prstGeom prst="line">
              <a:avLst/>
            </a:prstGeom>
            <a:ln w="19050" cmpd="sng">
              <a:solidFill>
                <a:srgbClr val="ECE5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84324" y="2537215"/>
              <a:ext cx="640080" cy="1588"/>
            </a:xfrm>
            <a:prstGeom prst="line">
              <a:avLst/>
            </a:prstGeom>
            <a:ln w="19050" cmpd="sng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843153" y="1862442"/>
            <a:ext cx="1457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6366" y="3412408"/>
            <a:ext cx="26754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WELCOME</a:t>
            </a:r>
            <a:endParaRPr lang="en-US" sz="3300" b="1" i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550"/>
            <a:ext cx="566977" cy="5791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3501" y="209550"/>
            <a:ext cx="6477000" cy="152273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TRƯỜNG THCS VÂN ĐỒN</a:t>
            </a:r>
            <a:endParaRPr lang="en-US" sz="4050" b="1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700" b="1" i="1" cap="none" spc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TỔ: SỬ - ĐỊA – GDCD</a:t>
            </a:r>
            <a:endParaRPr lang="en-US" sz="2700" b="1" i="1" cap="none" spc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7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	</a:t>
            </a:r>
            <a:r>
              <a:rPr lang="en-US" sz="2700" b="1" i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MÔN: GDCD 7</a:t>
            </a:r>
            <a:endParaRPr lang="en-US" sz="2700" b="1" i="1" cap="none" spc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0">
        <p:fade/>
      </p:transition>
    </mc:Choice>
    <mc:Fallback>
      <p:transition spd="med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 with low confidence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0698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6" name="9Slide.v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2" y="1090234"/>
            <a:ext cx="8120743" cy="15965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5" y="1148291"/>
            <a:ext cx="7807098" cy="133889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 defTabSz="0">
              <a:lnSpc>
                <a:spcPct val="150000"/>
              </a:lnSpc>
              <a:buNone/>
              <a:tabLst>
                <a:tab pos="3657600" algn="l"/>
              </a:tabLst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hiện một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dự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án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nhằm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tạo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nguồn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khả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để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hoàn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khó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khăn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169" y="2739084"/>
            <a:ext cx="1982988" cy="1982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Cute adorable cartoon bread flexing money illustration for  sticker icon mascot and log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923" y="207179"/>
            <a:ext cx="8128559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lnSpc>
                <a:spcPct val="150000"/>
              </a:lnSpc>
              <a:tabLst>
                <a:tab pos="228600" algn="l"/>
              </a:tabLst>
            </a:pP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Tạm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hẹn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0">
              <a:lnSpc>
                <a:spcPct val="150000"/>
              </a:lnSpc>
              <a:tabLst>
                <a:tab pos="228600" algn="l"/>
              </a:tabLst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ở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theo.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471;p52"/>
          <p:cNvGrpSpPr/>
          <p:nvPr/>
        </p:nvGrpSpPr>
        <p:grpSpPr>
          <a:xfrm>
            <a:off x="458768" y="1237665"/>
            <a:ext cx="701334" cy="701758"/>
            <a:chOff x="1300400" y="1688700"/>
            <a:chExt cx="481950" cy="482275"/>
          </a:xfrm>
        </p:grpSpPr>
        <p:sp>
          <p:nvSpPr>
            <p:cNvPr id="21" name="Google Shape;2472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" name="Google Shape;2473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" name="Google Shape;2457;p52"/>
          <p:cNvGrpSpPr/>
          <p:nvPr/>
        </p:nvGrpSpPr>
        <p:grpSpPr>
          <a:xfrm>
            <a:off x="3487379" y="3626786"/>
            <a:ext cx="630680" cy="631105"/>
            <a:chOff x="1300400" y="1688700"/>
            <a:chExt cx="481950" cy="482275"/>
          </a:xfrm>
        </p:grpSpPr>
        <p:sp>
          <p:nvSpPr>
            <p:cNvPr id="15" name="Google Shape;2458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6" name="Google Shape;2459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" name="Google Shape;2451;p52"/>
          <p:cNvGrpSpPr/>
          <p:nvPr/>
        </p:nvGrpSpPr>
        <p:grpSpPr>
          <a:xfrm>
            <a:off x="7881763" y="1790116"/>
            <a:ext cx="630680" cy="631105"/>
            <a:chOff x="1300400" y="1688700"/>
            <a:chExt cx="481950" cy="482275"/>
          </a:xfrm>
        </p:grpSpPr>
        <p:sp>
          <p:nvSpPr>
            <p:cNvPr id="12" name="Google Shape;2452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" name="Google Shape;2453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7" name="Google Shape;2467;p52"/>
          <p:cNvGrpSpPr/>
          <p:nvPr/>
        </p:nvGrpSpPr>
        <p:grpSpPr>
          <a:xfrm>
            <a:off x="5776548" y="974995"/>
            <a:ext cx="701334" cy="701758"/>
            <a:chOff x="1300400" y="1688700"/>
            <a:chExt cx="481950" cy="482275"/>
          </a:xfrm>
        </p:grpSpPr>
        <p:sp>
          <p:nvSpPr>
            <p:cNvPr id="18" name="Google Shape;2468;p52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9" name="Google Shape;2469;p52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" name="Google Shape;2234;p38"/>
          <p:cNvSpPr/>
          <p:nvPr/>
        </p:nvSpPr>
        <p:spPr>
          <a:xfrm>
            <a:off x="878114" y="1261299"/>
            <a:ext cx="7387772" cy="2604477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F3C72"/>
              </a:solidFill>
              <a:latin typeface="SVN-Internation" panose="02040603050506020204" pitchFamily="18" charset="0"/>
              <a:ea typeface="Fredoka One" panose="02000000000000000000"/>
              <a:cs typeface="Fredoka One" panose="02000000000000000000"/>
              <a:sym typeface="Fredoka One" panose="02000000000000000000"/>
            </a:endParaRPr>
          </a:p>
        </p:txBody>
      </p:sp>
      <p:sp>
        <p:nvSpPr>
          <p:cNvPr id="2" name="Google Shape;2232;p38"/>
          <p:cNvSpPr txBox="1"/>
          <p:nvPr/>
        </p:nvSpPr>
        <p:spPr>
          <a:xfrm>
            <a:off x="1528417" y="1743004"/>
            <a:ext cx="5878286" cy="1904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Wave1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SVN-Dessert Menu Script" panose="020B0704020202020204" pitchFamily="2" charset="0"/>
              </a:rPr>
              <a:t>QUẢN LÍ TIỀN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SVN-Dessert Menu Script" panose="020B0704020202020204" pitchFamily="2" charset="0"/>
            </a:endParaRPr>
          </a:p>
        </p:txBody>
      </p:sp>
      <p:pic>
        <p:nvPicPr>
          <p:cNvPr id="1026" name="Picture 2" descr="Premium Vector | Cute wallet money cartoon icon illustration. business and  finance icon concept isolated . flat cartoon styl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7" y="2220179"/>
            <a:ext cx="3444318" cy="34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5"/>
          <p:cNvSpPr txBox="1"/>
          <p:nvPr/>
        </p:nvSpPr>
        <p:spPr>
          <a:xfrm>
            <a:off x="3973911" y="1261337"/>
            <a:ext cx="1486535" cy="829945"/>
          </a:xfrm>
          <a:prstGeom prst="rect">
            <a:avLst/>
          </a:prstGeom>
          <a:noFill/>
          <a:effectLst>
            <a:softEdge rad="381000"/>
          </a:effectLst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 9</a:t>
            </a:r>
            <a:endParaRPr lang="en-US" altLang="zh-CN" sz="4800" dirty="0">
              <a:solidFill>
                <a:srgbClr val="0070C0"/>
              </a:solidFill>
              <a:latin typeface="Times New Roman" panose="02020603050405020304" charset="0"/>
              <a:ea typeface="inpin heiti" panose="00000500000000000000" pitchFamily="2" charset="-122"/>
              <a:cs typeface="Times New Roman" panose="02020603050405020304" charset="0"/>
              <a:sym typeface="inpin heiti" panose="00000500000000000000" pitchFamily="2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50" y="3096642"/>
            <a:ext cx="1878021" cy="2713790"/>
          </a:xfrm>
          <a:prstGeom prst="rect">
            <a:avLst/>
          </a:prstGeom>
        </p:spPr>
      </p:pic>
      <p:grpSp>
        <p:nvGrpSpPr>
          <p:cNvPr id="23" name="Google Shape;2865;p62"/>
          <p:cNvGrpSpPr/>
          <p:nvPr/>
        </p:nvGrpSpPr>
        <p:grpSpPr>
          <a:xfrm>
            <a:off x="6226501" y="4073781"/>
            <a:ext cx="886878" cy="939365"/>
            <a:chOff x="7865863" y="758213"/>
            <a:chExt cx="1330650" cy="1409400"/>
          </a:xfrm>
        </p:grpSpPr>
        <p:sp>
          <p:nvSpPr>
            <p:cNvPr id="24" name="Google Shape;2866;p62"/>
            <p:cNvSpPr/>
            <p:nvPr/>
          </p:nvSpPr>
          <p:spPr>
            <a:xfrm>
              <a:off x="7880775" y="758288"/>
              <a:ext cx="1300825" cy="1409250"/>
            </a:xfrm>
            <a:custGeom>
              <a:avLst/>
              <a:gdLst/>
              <a:ahLst/>
              <a:cxnLst/>
              <a:rect l="l" t="t" r="r" b="b"/>
              <a:pathLst>
                <a:path w="52033" h="56370" extrusionOk="0">
                  <a:moveTo>
                    <a:pt x="14018" y="1"/>
                  </a:moveTo>
                  <a:cubicBezTo>
                    <a:pt x="12573" y="1"/>
                    <a:pt x="11109" y="937"/>
                    <a:pt x="9751" y="2294"/>
                  </a:cubicBezTo>
                  <a:cubicBezTo>
                    <a:pt x="7526" y="4519"/>
                    <a:pt x="6434" y="7007"/>
                    <a:pt x="8659" y="9212"/>
                  </a:cubicBezTo>
                  <a:cubicBezTo>
                    <a:pt x="9756" y="10310"/>
                    <a:pt x="11183" y="10876"/>
                    <a:pt x="12626" y="10876"/>
                  </a:cubicBezTo>
                  <a:cubicBezTo>
                    <a:pt x="12700" y="10876"/>
                    <a:pt x="12773" y="10874"/>
                    <a:pt x="12847" y="10871"/>
                  </a:cubicBezTo>
                  <a:lnTo>
                    <a:pt x="12847" y="10871"/>
                  </a:lnTo>
                  <a:cubicBezTo>
                    <a:pt x="12017" y="12652"/>
                    <a:pt x="11532" y="14634"/>
                    <a:pt x="11491" y="16738"/>
                  </a:cubicBezTo>
                  <a:cubicBezTo>
                    <a:pt x="11491" y="16819"/>
                    <a:pt x="11491" y="16920"/>
                    <a:pt x="11491" y="17021"/>
                  </a:cubicBezTo>
                  <a:cubicBezTo>
                    <a:pt x="11491" y="20400"/>
                    <a:pt x="12644" y="23090"/>
                    <a:pt x="14586" y="25093"/>
                  </a:cubicBezTo>
                  <a:cubicBezTo>
                    <a:pt x="14243" y="25275"/>
                    <a:pt x="13959" y="25538"/>
                    <a:pt x="13737" y="25862"/>
                  </a:cubicBezTo>
                  <a:cubicBezTo>
                    <a:pt x="13696" y="25922"/>
                    <a:pt x="13676" y="25983"/>
                    <a:pt x="13636" y="26044"/>
                  </a:cubicBezTo>
                  <a:cubicBezTo>
                    <a:pt x="3318" y="27885"/>
                    <a:pt x="810" y="35471"/>
                    <a:pt x="2287" y="39497"/>
                  </a:cubicBezTo>
                  <a:cubicBezTo>
                    <a:pt x="2388" y="39780"/>
                    <a:pt x="2509" y="40043"/>
                    <a:pt x="2651" y="40266"/>
                  </a:cubicBezTo>
                  <a:cubicBezTo>
                    <a:pt x="2691" y="40346"/>
                    <a:pt x="2752" y="40427"/>
                    <a:pt x="2792" y="40508"/>
                  </a:cubicBezTo>
                  <a:cubicBezTo>
                    <a:pt x="2853" y="40589"/>
                    <a:pt x="2893" y="40670"/>
                    <a:pt x="2954" y="40751"/>
                  </a:cubicBezTo>
                  <a:cubicBezTo>
                    <a:pt x="3015" y="40812"/>
                    <a:pt x="3055" y="40872"/>
                    <a:pt x="3116" y="40933"/>
                  </a:cubicBezTo>
                  <a:cubicBezTo>
                    <a:pt x="3237" y="41075"/>
                    <a:pt x="3359" y="41196"/>
                    <a:pt x="3480" y="41297"/>
                  </a:cubicBezTo>
                  <a:cubicBezTo>
                    <a:pt x="3541" y="41358"/>
                    <a:pt x="3622" y="41419"/>
                    <a:pt x="3682" y="41459"/>
                  </a:cubicBezTo>
                  <a:cubicBezTo>
                    <a:pt x="3743" y="41500"/>
                    <a:pt x="3824" y="41560"/>
                    <a:pt x="3885" y="41601"/>
                  </a:cubicBezTo>
                  <a:cubicBezTo>
                    <a:pt x="3986" y="41661"/>
                    <a:pt x="4067" y="41702"/>
                    <a:pt x="4168" y="41742"/>
                  </a:cubicBezTo>
                  <a:cubicBezTo>
                    <a:pt x="4208" y="41763"/>
                    <a:pt x="4229" y="41783"/>
                    <a:pt x="4249" y="41783"/>
                  </a:cubicBezTo>
                  <a:cubicBezTo>
                    <a:pt x="2145" y="41985"/>
                    <a:pt x="243" y="43361"/>
                    <a:pt x="41" y="46294"/>
                  </a:cubicBezTo>
                  <a:cubicBezTo>
                    <a:pt x="41" y="46294"/>
                    <a:pt x="1" y="47022"/>
                    <a:pt x="142" y="48074"/>
                  </a:cubicBezTo>
                  <a:cubicBezTo>
                    <a:pt x="122" y="49409"/>
                    <a:pt x="486" y="50886"/>
                    <a:pt x="1275" y="52242"/>
                  </a:cubicBezTo>
                  <a:cubicBezTo>
                    <a:pt x="2347" y="54103"/>
                    <a:pt x="3945" y="55357"/>
                    <a:pt x="5604" y="55843"/>
                  </a:cubicBezTo>
                  <a:cubicBezTo>
                    <a:pt x="5928" y="55964"/>
                    <a:pt x="6252" y="56065"/>
                    <a:pt x="6616" y="56166"/>
                  </a:cubicBezTo>
                  <a:cubicBezTo>
                    <a:pt x="7175" y="56306"/>
                    <a:pt x="7773" y="56369"/>
                    <a:pt x="8397" y="56369"/>
                  </a:cubicBezTo>
                  <a:cubicBezTo>
                    <a:pt x="11292" y="56369"/>
                    <a:pt x="14739" y="55013"/>
                    <a:pt x="17419" y="53698"/>
                  </a:cubicBezTo>
                  <a:cubicBezTo>
                    <a:pt x="18167" y="53314"/>
                    <a:pt x="18875" y="52950"/>
                    <a:pt x="19462" y="52606"/>
                  </a:cubicBezTo>
                  <a:cubicBezTo>
                    <a:pt x="19563" y="52565"/>
                    <a:pt x="19664" y="52505"/>
                    <a:pt x="19765" y="52444"/>
                  </a:cubicBezTo>
                  <a:cubicBezTo>
                    <a:pt x="20049" y="52282"/>
                    <a:pt x="20332" y="52120"/>
                    <a:pt x="20575" y="51979"/>
                  </a:cubicBezTo>
                  <a:cubicBezTo>
                    <a:pt x="20655" y="51918"/>
                    <a:pt x="20736" y="51878"/>
                    <a:pt x="20817" y="51837"/>
                  </a:cubicBezTo>
                  <a:cubicBezTo>
                    <a:pt x="20878" y="51797"/>
                    <a:pt x="20918" y="51756"/>
                    <a:pt x="20979" y="51736"/>
                  </a:cubicBezTo>
                  <a:cubicBezTo>
                    <a:pt x="21020" y="51695"/>
                    <a:pt x="21060" y="51675"/>
                    <a:pt x="21101" y="51655"/>
                  </a:cubicBezTo>
                  <a:cubicBezTo>
                    <a:pt x="21262" y="51554"/>
                    <a:pt x="21404" y="51473"/>
                    <a:pt x="21525" y="51392"/>
                  </a:cubicBezTo>
                  <a:cubicBezTo>
                    <a:pt x="22921" y="51574"/>
                    <a:pt x="24418" y="51655"/>
                    <a:pt x="25956" y="51655"/>
                  </a:cubicBezTo>
                  <a:cubicBezTo>
                    <a:pt x="27534" y="51655"/>
                    <a:pt x="29051" y="51574"/>
                    <a:pt x="30487" y="51372"/>
                  </a:cubicBezTo>
                  <a:cubicBezTo>
                    <a:pt x="30609" y="51453"/>
                    <a:pt x="30750" y="51554"/>
                    <a:pt x="30932" y="51655"/>
                  </a:cubicBezTo>
                  <a:cubicBezTo>
                    <a:pt x="30973" y="51675"/>
                    <a:pt x="31013" y="51695"/>
                    <a:pt x="31054" y="51736"/>
                  </a:cubicBezTo>
                  <a:cubicBezTo>
                    <a:pt x="31114" y="51756"/>
                    <a:pt x="31155" y="51797"/>
                    <a:pt x="31216" y="51837"/>
                  </a:cubicBezTo>
                  <a:cubicBezTo>
                    <a:pt x="31297" y="51878"/>
                    <a:pt x="31377" y="51918"/>
                    <a:pt x="31458" y="51979"/>
                  </a:cubicBezTo>
                  <a:cubicBezTo>
                    <a:pt x="31721" y="52141"/>
                    <a:pt x="32025" y="52302"/>
                    <a:pt x="32369" y="52505"/>
                  </a:cubicBezTo>
                  <a:cubicBezTo>
                    <a:pt x="32429" y="52545"/>
                    <a:pt x="32490" y="52565"/>
                    <a:pt x="32571" y="52606"/>
                  </a:cubicBezTo>
                  <a:cubicBezTo>
                    <a:pt x="33158" y="52950"/>
                    <a:pt x="33866" y="53314"/>
                    <a:pt x="34614" y="53698"/>
                  </a:cubicBezTo>
                  <a:cubicBezTo>
                    <a:pt x="37294" y="55013"/>
                    <a:pt x="40741" y="56369"/>
                    <a:pt x="43636" y="56369"/>
                  </a:cubicBezTo>
                  <a:cubicBezTo>
                    <a:pt x="44260" y="56369"/>
                    <a:pt x="44858" y="56306"/>
                    <a:pt x="45417" y="56166"/>
                  </a:cubicBezTo>
                  <a:cubicBezTo>
                    <a:pt x="45781" y="56065"/>
                    <a:pt x="46105" y="55964"/>
                    <a:pt x="46429" y="55843"/>
                  </a:cubicBezTo>
                  <a:cubicBezTo>
                    <a:pt x="48087" y="55357"/>
                    <a:pt x="49686" y="54103"/>
                    <a:pt x="50758" y="52242"/>
                  </a:cubicBezTo>
                  <a:cubicBezTo>
                    <a:pt x="51547" y="50886"/>
                    <a:pt x="51911" y="49430"/>
                    <a:pt x="51891" y="48074"/>
                  </a:cubicBezTo>
                  <a:cubicBezTo>
                    <a:pt x="52032" y="47022"/>
                    <a:pt x="51992" y="46294"/>
                    <a:pt x="51992" y="46294"/>
                  </a:cubicBezTo>
                  <a:cubicBezTo>
                    <a:pt x="51810" y="43361"/>
                    <a:pt x="49888" y="41985"/>
                    <a:pt x="47784" y="41783"/>
                  </a:cubicBezTo>
                  <a:cubicBezTo>
                    <a:pt x="47824" y="41763"/>
                    <a:pt x="47845" y="41763"/>
                    <a:pt x="47885" y="41742"/>
                  </a:cubicBezTo>
                  <a:cubicBezTo>
                    <a:pt x="47905" y="41722"/>
                    <a:pt x="47926" y="41722"/>
                    <a:pt x="47946" y="41702"/>
                  </a:cubicBezTo>
                  <a:cubicBezTo>
                    <a:pt x="48007" y="41682"/>
                    <a:pt x="48067" y="41641"/>
                    <a:pt x="48128" y="41601"/>
                  </a:cubicBezTo>
                  <a:cubicBezTo>
                    <a:pt x="48209" y="41560"/>
                    <a:pt x="48270" y="41520"/>
                    <a:pt x="48350" y="41459"/>
                  </a:cubicBezTo>
                  <a:cubicBezTo>
                    <a:pt x="48411" y="41419"/>
                    <a:pt x="48492" y="41358"/>
                    <a:pt x="48553" y="41297"/>
                  </a:cubicBezTo>
                  <a:cubicBezTo>
                    <a:pt x="48674" y="41196"/>
                    <a:pt x="48796" y="41075"/>
                    <a:pt x="48917" y="40933"/>
                  </a:cubicBezTo>
                  <a:cubicBezTo>
                    <a:pt x="48978" y="40872"/>
                    <a:pt x="49018" y="40812"/>
                    <a:pt x="49079" y="40751"/>
                  </a:cubicBezTo>
                  <a:cubicBezTo>
                    <a:pt x="49079" y="40731"/>
                    <a:pt x="49079" y="40731"/>
                    <a:pt x="49079" y="40731"/>
                  </a:cubicBezTo>
                  <a:cubicBezTo>
                    <a:pt x="49139" y="40670"/>
                    <a:pt x="49180" y="40589"/>
                    <a:pt x="49241" y="40529"/>
                  </a:cubicBezTo>
                  <a:cubicBezTo>
                    <a:pt x="49301" y="40427"/>
                    <a:pt x="49342" y="40346"/>
                    <a:pt x="49402" y="40245"/>
                  </a:cubicBezTo>
                  <a:cubicBezTo>
                    <a:pt x="49443" y="40164"/>
                    <a:pt x="49483" y="40104"/>
                    <a:pt x="49524" y="40023"/>
                  </a:cubicBezTo>
                  <a:cubicBezTo>
                    <a:pt x="49564" y="39942"/>
                    <a:pt x="49605" y="39861"/>
                    <a:pt x="49645" y="39760"/>
                  </a:cubicBezTo>
                  <a:cubicBezTo>
                    <a:pt x="49686" y="39679"/>
                    <a:pt x="49706" y="39578"/>
                    <a:pt x="49746" y="39497"/>
                  </a:cubicBezTo>
                  <a:cubicBezTo>
                    <a:pt x="51223" y="35451"/>
                    <a:pt x="48694" y="27804"/>
                    <a:pt x="38215" y="26003"/>
                  </a:cubicBezTo>
                  <a:cubicBezTo>
                    <a:pt x="38195" y="26003"/>
                    <a:pt x="38195" y="25983"/>
                    <a:pt x="38195" y="25963"/>
                  </a:cubicBezTo>
                  <a:cubicBezTo>
                    <a:pt x="37972" y="25599"/>
                    <a:pt x="37669" y="25316"/>
                    <a:pt x="37305" y="25113"/>
                  </a:cubicBezTo>
                  <a:cubicBezTo>
                    <a:pt x="37366" y="25053"/>
                    <a:pt x="37406" y="25012"/>
                    <a:pt x="37467" y="24951"/>
                  </a:cubicBezTo>
                  <a:cubicBezTo>
                    <a:pt x="37588" y="24810"/>
                    <a:pt x="37730" y="24668"/>
                    <a:pt x="37851" y="24506"/>
                  </a:cubicBezTo>
                  <a:lnTo>
                    <a:pt x="38033" y="24284"/>
                  </a:lnTo>
                  <a:cubicBezTo>
                    <a:pt x="38094" y="24223"/>
                    <a:pt x="38155" y="24142"/>
                    <a:pt x="38215" y="24061"/>
                  </a:cubicBezTo>
                  <a:cubicBezTo>
                    <a:pt x="38438" y="23758"/>
                    <a:pt x="38660" y="23434"/>
                    <a:pt x="38863" y="23090"/>
                  </a:cubicBezTo>
                  <a:cubicBezTo>
                    <a:pt x="39105" y="22665"/>
                    <a:pt x="39328" y="22220"/>
                    <a:pt x="39510" y="21755"/>
                  </a:cubicBezTo>
                  <a:cubicBezTo>
                    <a:pt x="39550" y="21674"/>
                    <a:pt x="39591" y="21573"/>
                    <a:pt x="39631" y="21472"/>
                  </a:cubicBezTo>
                  <a:cubicBezTo>
                    <a:pt x="39773" y="21108"/>
                    <a:pt x="39894" y="20723"/>
                    <a:pt x="40016" y="20319"/>
                  </a:cubicBezTo>
                  <a:cubicBezTo>
                    <a:pt x="40056" y="20116"/>
                    <a:pt x="40117" y="19894"/>
                    <a:pt x="40157" y="19692"/>
                  </a:cubicBezTo>
                  <a:cubicBezTo>
                    <a:pt x="40178" y="19590"/>
                    <a:pt x="40198" y="19489"/>
                    <a:pt x="40218" y="19388"/>
                  </a:cubicBezTo>
                  <a:cubicBezTo>
                    <a:pt x="40238" y="19267"/>
                    <a:pt x="40258" y="19166"/>
                    <a:pt x="40258" y="19064"/>
                  </a:cubicBezTo>
                  <a:cubicBezTo>
                    <a:pt x="40279" y="18943"/>
                    <a:pt x="40299" y="18842"/>
                    <a:pt x="40319" y="18741"/>
                  </a:cubicBezTo>
                  <a:cubicBezTo>
                    <a:pt x="40319" y="18619"/>
                    <a:pt x="40339" y="18518"/>
                    <a:pt x="40339" y="18397"/>
                  </a:cubicBezTo>
                  <a:cubicBezTo>
                    <a:pt x="40339" y="18417"/>
                    <a:pt x="40339" y="18417"/>
                    <a:pt x="40339" y="18417"/>
                  </a:cubicBezTo>
                  <a:cubicBezTo>
                    <a:pt x="40380" y="17952"/>
                    <a:pt x="40420" y="17487"/>
                    <a:pt x="40420" y="17021"/>
                  </a:cubicBezTo>
                  <a:cubicBezTo>
                    <a:pt x="40420" y="14816"/>
                    <a:pt x="39935" y="12733"/>
                    <a:pt x="39045" y="10871"/>
                  </a:cubicBezTo>
                  <a:lnTo>
                    <a:pt x="39045" y="10871"/>
                  </a:lnTo>
                  <a:cubicBezTo>
                    <a:pt x="39118" y="10874"/>
                    <a:pt x="39192" y="10876"/>
                    <a:pt x="39265" y="10876"/>
                  </a:cubicBezTo>
                  <a:cubicBezTo>
                    <a:pt x="40710" y="10876"/>
                    <a:pt x="42155" y="10310"/>
                    <a:pt x="43252" y="9212"/>
                  </a:cubicBezTo>
                  <a:cubicBezTo>
                    <a:pt x="45458" y="7007"/>
                    <a:pt x="44365" y="4519"/>
                    <a:pt x="42160" y="2294"/>
                  </a:cubicBezTo>
                  <a:cubicBezTo>
                    <a:pt x="40790" y="937"/>
                    <a:pt x="39321" y="1"/>
                    <a:pt x="37879" y="1"/>
                  </a:cubicBezTo>
                  <a:cubicBezTo>
                    <a:pt x="36979" y="1"/>
                    <a:pt x="36089" y="366"/>
                    <a:pt x="35241" y="1222"/>
                  </a:cubicBezTo>
                  <a:cubicBezTo>
                    <a:pt x="34250" y="2193"/>
                    <a:pt x="33704" y="3447"/>
                    <a:pt x="33603" y="4742"/>
                  </a:cubicBezTo>
                  <a:cubicBezTo>
                    <a:pt x="31377" y="3346"/>
                    <a:pt x="28768" y="2557"/>
                    <a:pt x="25956" y="2557"/>
                  </a:cubicBezTo>
                  <a:cubicBezTo>
                    <a:pt x="23144" y="2557"/>
                    <a:pt x="20514" y="3346"/>
                    <a:pt x="18289" y="4742"/>
                  </a:cubicBezTo>
                  <a:cubicBezTo>
                    <a:pt x="18187" y="3447"/>
                    <a:pt x="17641" y="2193"/>
                    <a:pt x="16670" y="1222"/>
                  </a:cubicBezTo>
                  <a:cubicBezTo>
                    <a:pt x="15815" y="366"/>
                    <a:pt x="14920" y="1"/>
                    <a:pt x="1401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" name="Google Shape;2867;p62"/>
            <p:cNvGrpSpPr/>
            <p:nvPr/>
          </p:nvGrpSpPr>
          <p:grpSpPr>
            <a:xfrm>
              <a:off x="7865863" y="758213"/>
              <a:ext cx="1330650" cy="1409400"/>
              <a:chOff x="2386550" y="3089575"/>
              <a:chExt cx="1330650" cy="1409400"/>
            </a:xfrm>
          </p:grpSpPr>
          <p:sp>
            <p:nvSpPr>
              <p:cNvPr id="26" name="Google Shape;2868;p62"/>
              <p:cNvSpPr/>
              <p:nvPr/>
            </p:nvSpPr>
            <p:spPr>
              <a:xfrm>
                <a:off x="2388075" y="3739250"/>
                <a:ext cx="40715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6" h="16046" extrusionOk="0">
                    <a:moveTo>
                      <a:pt x="14525" y="1"/>
                    </a:moveTo>
                    <a:cubicBezTo>
                      <a:pt x="0" y="2367"/>
                      <a:pt x="546" y="15881"/>
                      <a:pt x="5887" y="16043"/>
                    </a:cubicBezTo>
                    <a:cubicBezTo>
                      <a:pt x="5934" y="16044"/>
                      <a:pt x="5981" y="16045"/>
                      <a:pt x="6027" y="16045"/>
                    </a:cubicBezTo>
                    <a:cubicBezTo>
                      <a:pt x="11174" y="16045"/>
                      <a:pt x="8245" y="7143"/>
                      <a:pt x="16285" y="2752"/>
                    </a:cubicBezTo>
                    <a:lnTo>
                      <a:pt x="14525" y="1"/>
                    </a:ln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2869;p62"/>
              <p:cNvSpPr/>
              <p:nvPr/>
            </p:nvSpPr>
            <p:spPr>
              <a:xfrm>
                <a:off x="2458375" y="3768575"/>
                <a:ext cx="3368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74" h="14873" extrusionOk="0">
                    <a:moveTo>
                      <a:pt x="12462" y="1"/>
                    </a:moveTo>
                    <a:cubicBezTo>
                      <a:pt x="10297" y="729"/>
                      <a:pt x="8537" y="2327"/>
                      <a:pt x="7586" y="4553"/>
                    </a:cubicBezTo>
                    <a:cubicBezTo>
                      <a:pt x="6147" y="7940"/>
                      <a:pt x="4976" y="12959"/>
                      <a:pt x="1974" y="12959"/>
                    </a:cubicBezTo>
                    <a:cubicBezTo>
                      <a:pt x="1390" y="12959"/>
                      <a:pt x="738" y="12769"/>
                      <a:pt x="0" y="12341"/>
                    </a:cubicBezTo>
                    <a:lnTo>
                      <a:pt x="0" y="12341"/>
                    </a:lnTo>
                    <a:cubicBezTo>
                      <a:pt x="546" y="13818"/>
                      <a:pt x="1639" y="14829"/>
                      <a:pt x="3075" y="14870"/>
                    </a:cubicBezTo>
                    <a:cubicBezTo>
                      <a:pt x="3122" y="14871"/>
                      <a:pt x="3169" y="14872"/>
                      <a:pt x="3215" y="14872"/>
                    </a:cubicBezTo>
                    <a:cubicBezTo>
                      <a:pt x="8362" y="14872"/>
                      <a:pt x="5433" y="5970"/>
                      <a:pt x="13473" y="1579"/>
                    </a:cubicBezTo>
                    <a:lnTo>
                      <a:pt x="12462" y="1"/>
                    </a:ln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2870;p62"/>
              <p:cNvSpPr/>
              <p:nvPr/>
            </p:nvSpPr>
            <p:spPr>
              <a:xfrm>
                <a:off x="2393125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3321" y="1"/>
                    </a:moveTo>
                    <a:cubicBezTo>
                      <a:pt x="13083" y="1"/>
                      <a:pt x="12857" y="22"/>
                      <a:pt x="12644" y="67"/>
                    </a:cubicBezTo>
                    <a:cubicBezTo>
                      <a:pt x="8558" y="896"/>
                      <a:pt x="8254" y="5974"/>
                      <a:pt x="8254" y="5974"/>
                    </a:cubicBezTo>
                    <a:cubicBezTo>
                      <a:pt x="7337" y="5404"/>
                      <a:pt x="6220" y="5093"/>
                      <a:pt x="5118" y="5093"/>
                    </a:cubicBezTo>
                    <a:cubicBezTo>
                      <a:pt x="2818" y="5093"/>
                      <a:pt x="583" y="6448"/>
                      <a:pt x="365" y="9635"/>
                    </a:cubicBezTo>
                    <a:cubicBezTo>
                      <a:pt x="365" y="9635"/>
                      <a:pt x="0" y="17748"/>
                      <a:pt x="6939" y="19508"/>
                    </a:cubicBezTo>
                    <a:cubicBezTo>
                      <a:pt x="7500" y="19649"/>
                      <a:pt x="8100" y="19712"/>
                      <a:pt x="8727" y="19712"/>
                    </a:cubicBezTo>
                    <a:cubicBezTo>
                      <a:pt x="14380" y="19712"/>
                      <a:pt x="22152" y="14531"/>
                      <a:pt x="22152" y="14531"/>
                    </a:cubicBezTo>
                    <a:cubicBezTo>
                      <a:pt x="25777" y="7148"/>
                      <a:pt x="17657" y="1"/>
                      <a:pt x="1332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2871;p62"/>
              <p:cNvSpPr/>
              <p:nvPr/>
            </p:nvSpPr>
            <p:spPr>
              <a:xfrm>
                <a:off x="2630325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3833" y="1"/>
                    </a:moveTo>
                    <a:cubicBezTo>
                      <a:pt x="3595" y="1"/>
                      <a:pt x="3369" y="22"/>
                      <a:pt x="3156" y="67"/>
                    </a:cubicBezTo>
                    <a:cubicBezTo>
                      <a:pt x="3015" y="87"/>
                      <a:pt x="2893" y="107"/>
                      <a:pt x="2772" y="148"/>
                    </a:cubicBezTo>
                    <a:cubicBezTo>
                      <a:pt x="2752" y="148"/>
                      <a:pt x="2752" y="168"/>
                      <a:pt x="2731" y="168"/>
                    </a:cubicBezTo>
                    <a:lnTo>
                      <a:pt x="2711" y="168"/>
                    </a:lnTo>
                    <a:cubicBezTo>
                      <a:pt x="2610" y="208"/>
                      <a:pt x="2489" y="228"/>
                      <a:pt x="2387" y="269"/>
                    </a:cubicBezTo>
                    <a:cubicBezTo>
                      <a:pt x="2387" y="269"/>
                      <a:pt x="2387" y="289"/>
                      <a:pt x="2367" y="289"/>
                    </a:cubicBezTo>
                    <a:cubicBezTo>
                      <a:pt x="2266" y="330"/>
                      <a:pt x="2145" y="370"/>
                      <a:pt x="2044" y="431"/>
                    </a:cubicBezTo>
                    <a:cubicBezTo>
                      <a:pt x="1942" y="471"/>
                      <a:pt x="1821" y="532"/>
                      <a:pt x="1720" y="593"/>
                    </a:cubicBezTo>
                    <a:cubicBezTo>
                      <a:pt x="0" y="5994"/>
                      <a:pt x="2691" y="14248"/>
                      <a:pt x="8254" y="17040"/>
                    </a:cubicBezTo>
                    <a:cubicBezTo>
                      <a:pt x="10823" y="15765"/>
                      <a:pt x="12664" y="14531"/>
                      <a:pt x="12664" y="14531"/>
                    </a:cubicBezTo>
                    <a:cubicBezTo>
                      <a:pt x="16289" y="7148"/>
                      <a:pt x="8169" y="1"/>
                      <a:pt x="3833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2872;p62"/>
              <p:cNvSpPr/>
              <p:nvPr/>
            </p:nvSpPr>
            <p:spPr>
              <a:xfrm>
                <a:off x="2386550" y="4170775"/>
                <a:ext cx="318150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809" extrusionOk="0">
                    <a:moveTo>
                      <a:pt x="5085" y="0"/>
                    </a:moveTo>
                    <a:cubicBezTo>
                      <a:pt x="4348" y="0"/>
                      <a:pt x="3635" y="174"/>
                      <a:pt x="2994" y="542"/>
                    </a:cubicBezTo>
                    <a:cubicBezTo>
                      <a:pt x="506" y="1978"/>
                      <a:pt x="0" y="5761"/>
                      <a:pt x="1862" y="8998"/>
                    </a:cubicBezTo>
                    <a:cubicBezTo>
                      <a:pt x="3236" y="11389"/>
                      <a:pt x="5527" y="12808"/>
                      <a:pt x="7633" y="12808"/>
                    </a:cubicBezTo>
                    <a:cubicBezTo>
                      <a:pt x="8379" y="12808"/>
                      <a:pt x="9101" y="12631"/>
                      <a:pt x="9751" y="12255"/>
                    </a:cubicBezTo>
                    <a:cubicBezTo>
                      <a:pt x="12219" y="10819"/>
                      <a:pt x="12725" y="7036"/>
                      <a:pt x="10864" y="3799"/>
                    </a:cubicBezTo>
                    <a:cubicBezTo>
                      <a:pt x="9486" y="1417"/>
                      <a:pt x="7187" y="0"/>
                      <a:pt x="5085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2873;p62"/>
              <p:cNvSpPr/>
              <p:nvPr/>
            </p:nvSpPr>
            <p:spPr>
              <a:xfrm>
                <a:off x="2431550" y="4235775"/>
                <a:ext cx="204875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8256" extrusionOk="0">
                    <a:moveTo>
                      <a:pt x="3274" y="0"/>
                    </a:moveTo>
                    <a:cubicBezTo>
                      <a:pt x="2798" y="0"/>
                      <a:pt x="2338" y="113"/>
                      <a:pt x="1923" y="349"/>
                    </a:cubicBezTo>
                    <a:cubicBezTo>
                      <a:pt x="325" y="1280"/>
                      <a:pt x="1" y="3728"/>
                      <a:pt x="1194" y="5811"/>
                    </a:cubicBezTo>
                    <a:cubicBezTo>
                      <a:pt x="2089" y="7347"/>
                      <a:pt x="3554" y="8256"/>
                      <a:pt x="4903" y="8256"/>
                    </a:cubicBezTo>
                    <a:cubicBezTo>
                      <a:pt x="5385" y="8256"/>
                      <a:pt x="5852" y="8140"/>
                      <a:pt x="6272" y="7895"/>
                    </a:cubicBezTo>
                    <a:cubicBezTo>
                      <a:pt x="7870" y="6985"/>
                      <a:pt x="8194" y="4537"/>
                      <a:pt x="7001" y="2453"/>
                    </a:cubicBezTo>
                    <a:cubicBezTo>
                      <a:pt x="6102" y="911"/>
                      <a:pt x="4627" y="0"/>
                      <a:pt x="3274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2874;p62"/>
              <p:cNvSpPr/>
              <p:nvPr/>
            </p:nvSpPr>
            <p:spPr>
              <a:xfrm>
                <a:off x="3308525" y="3739250"/>
                <a:ext cx="407175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046" extrusionOk="0">
                    <a:moveTo>
                      <a:pt x="1761" y="1"/>
                    </a:moveTo>
                    <a:lnTo>
                      <a:pt x="1" y="2752"/>
                    </a:lnTo>
                    <a:cubicBezTo>
                      <a:pt x="8041" y="7143"/>
                      <a:pt x="5092" y="16045"/>
                      <a:pt x="10258" y="16045"/>
                    </a:cubicBezTo>
                    <a:cubicBezTo>
                      <a:pt x="10305" y="16045"/>
                      <a:pt x="10352" y="16044"/>
                      <a:pt x="10399" y="16043"/>
                    </a:cubicBezTo>
                    <a:cubicBezTo>
                      <a:pt x="15740" y="15881"/>
                      <a:pt x="16286" y="2367"/>
                      <a:pt x="176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2875;p62"/>
              <p:cNvSpPr/>
              <p:nvPr/>
            </p:nvSpPr>
            <p:spPr>
              <a:xfrm>
                <a:off x="3308525" y="3768575"/>
                <a:ext cx="3363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54" h="14873" extrusionOk="0">
                    <a:moveTo>
                      <a:pt x="1012" y="1"/>
                    </a:moveTo>
                    <a:lnTo>
                      <a:pt x="1" y="1579"/>
                    </a:lnTo>
                    <a:cubicBezTo>
                      <a:pt x="8041" y="5970"/>
                      <a:pt x="5092" y="14872"/>
                      <a:pt x="10258" y="14872"/>
                    </a:cubicBezTo>
                    <a:cubicBezTo>
                      <a:pt x="10305" y="14872"/>
                      <a:pt x="10352" y="14871"/>
                      <a:pt x="10399" y="14870"/>
                    </a:cubicBezTo>
                    <a:cubicBezTo>
                      <a:pt x="11835" y="14829"/>
                      <a:pt x="12928" y="13818"/>
                      <a:pt x="13454" y="12341"/>
                    </a:cubicBezTo>
                    <a:lnTo>
                      <a:pt x="13454" y="12341"/>
                    </a:lnTo>
                    <a:cubicBezTo>
                      <a:pt x="12716" y="12769"/>
                      <a:pt x="12064" y="12959"/>
                      <a:pt x="11482" y="12959"/>
                    </a:cubicBezTo>
                    <a:cubicBezTo>
                      <a:pt x="8484" y="12959"/>
                      <a:pt x="7328" y="7940"/>
                      <a:pt x="5888" y="4553"/>
                    </a:cubicBezTo>
                    <a:cubicBezTo>
                      <a:pt x="4937" y="2327"/>
                      <a:pt x="3177" y="729"/>
                      <a:pt x="1012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2876;p62"/>
              <p:cNvSpPr/>
              <p:nvPr/>
            </p:nvSpPr>
            <p:spPr>
              <a:xfrm>
                <a:off x="3066200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11381" y="19712"/>
                      <a:pt x="17046" y="19712"/>
                    </a:cubicBezTo>
                    <a:cubicBezTo>
                      <a:pt x="17673" y="19712"/>
                      <a:pt x="18275" y="19649"/>
                      <a:pt x="18838" y="19508"/>
                    </a:cubicBezTo>
                    <a:cubicBezTo>
                      <a:pt x="25777" y="17748"/>
                      <a:pt x="25392" y="9635"/>
                      <a:pt x="25392" y="9635"/>
                    </a:cubicBezTo>
                    <a:cubicBezTo>
                      <a:pt x="25187" y="6448"/>
                      <a:pt x="22957" y="5093"/>
                      <a:pt x="20658" y="5093"/>
                    </a:cubicBezTo>
                    <a:cubicBezTo>
                      <a:pt x="19557" y="5093"/>
                      <a:pt x="18440" y="5404"/>
                      <a:pt x="17523" y="5974"/>
                    </a:cubicBezTo>
                    <a:cubicBezTo>
                      <a:pt x="17523" y="5974"/>
                      <a:pt x="17219" y="896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2877;p62"/>
              <p:cNvSpPr/>
              <p:nvPr/>
            </p:nvSpPr>
            <p:spPr>
              <a:xfrm>
                <a:off x="3066200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5466" y="15765"/>
                      <a:pt x="8015" y="17040"/>
                    </a:cubicBezTo>
                    <a:cubicBezTo>
                      <a:pt x="13598" y="14248"/>
                      <a:pt x="16289" y="5994"/>
                      <a:pt x="14569" y="593"/>
                    </a:cubicBezTo>
                    <a:cubicBezTo>
                      <a:pt x="14448" y="532"/>
                      <a:pt x="14347" y="471"/>
                      <a:pt x="14246" y="431"/>
                    </a:cubicBezTo>
                    <a:cubicBezTo>
                      <a:pt x="14124" y="370"/>
                      <a:pt x="14023" y="330"/>
                      <a:pt x="13922" y="289"/>
                    </a:cubicBezTo>
                    <a:cubicBezTo>
                      <a:pt x="13902" y="289"/>
                      <a:pt x="13902" y="269"/>
                      <a:pt x="13882" y="269"/>
                    </a:cubicBezTo>
                    <a:cubicBezTo>
                      <a:pt x="13780" y="228"/>
                      <a:pt x="13679" y="208"/>
                      <a:pt x="13578" y="168"/>
                    </a:cubicBezTo>
                    <a:lnTo>
                      <a:pt x="13558" y="168"/>
                    </a:lnTo>
                    <a:cubicBezTo>
                      <a:pt x="13538" y="168"/>
                      <a:pt x="13538" y="148"/>
                      <a:pt x="13517" y="148"/>
                    </a:cubicBezTo>
                    <a:cubicBezTo>
                      <a:pt x="13396" y="107"/>
                      <a:pt x="13275" y="87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2878;p62"/>
              <p:cNvSpPr/>
              <p:nvPr/>
            </p:nvSpPr>
            <p:spPr>
              <a:xfrm>
                <a:off x="3399075" y="4170775"/>
                <a:ext cx="318125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2809" extrusionOk="0">
                    <a:moveTo>
                      <a:pt x="7641" y="0"/>
                    </a:moveTo>
                    <a:cubicBezTo>
                      <a:pt x="5538" y="0"/>
                      <a:pt x="3239" y="1417"/>
                      <a:pt x="1861" y="3799"/>
                    </a:cubicBezTo>
                    <a:cubicBezTo>
                      <a:pt x="0" y="7036"/>
                      <a:pt x="486" y="10819"/>
                      <a:pt x="2974" y="12255"/>
                    </a:cubicBezTo>
                    <a:cubicBezTo>
                      <a:pt x="3624" y="12631"/>
                      <a:pt x="4345" y="12808"/>
                      <a:pt x="5089" y="12808"/>
                    </a:cubicBezTo>
                    <a:cubicBezTo>
                      <a:pt x="7190" y="12808"/>
                      <a:pt x="9474" y="11389"/>
                      <a:pt x="10864" y="8998"/>
                    </a:cubicBezTo>
                    <a:cubicBezTo>
                      <a:pt x="12725" y="5761"/>
                      <a:pt x="12219" y="1978"/>
                      <a:pt x="9731" y="542"/>
                    </a:cubicBezTo>
                    <a:cubicBezTo>
                      <a:pt x="9090" y="174"/>
                      <a:pt x="8377" y="0"/>
                      <a:pt x="7641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2879;p62"/>
              <p:cNvSpPr/>
              <p:nvPr/>
            </p:nvSpPr>
            <p:spPr>
              <a:xfrm>
                <a:off x="3467350" y="4235775"/>
                <a:ext cx="20485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8256" extrusionOk="0">
                    <a:moveTo>
                      <a:pt x="4920" y="0"/>
                    </a:moveTo>
                    <a:cubicBezTo>
                      <a:pt x="3567" y="0"/>
                      <a:pt x="2092" y="911"/>
                      <a:pt x="1194" y="2453"/>
                    </a:cubicBezTo>
                    <a:cubicBezTo>
                      <a:pt x="0" y="4537"/>
                      <a:pt x="324" y="6985"/>
                      <a:pt x="1922" y="7895"/>
                    </a:cubicBezTo>
                    <a:cubicBezTo>
                      <a:pt x="2343" y="8140"/>
                      <a:pt x="2809" y="8256"/>
                      <a:pt x="3291" y="8256"/>
                    </a:cubicBezTo>
                    <a:cubicBezTo>
                      <a:pt x="4640" y="8256"/>
                      <a:pt x="6105" y="7347"/>
                      <a:pt x="7000" y="5811"/>
                    </a:cubicBezTo>
                    <a:cubicBezTo>
                      <a:pt x="8193" y="3728"/>
                      <a:pt x="7870" y="1280"/>
                      <a:pt x="6271" y="349"/>
                    </a:cubicBezTo>
                    <a:cubicBezTo>
                      <a:pt x="5856" y="113"/>
                      <a:pt x="5396" y="0"/>
                      <a:pt x="4920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2880;p62"/>
              <p:cNvSpPr/>
              <p:nvPr/>
            </p:nvSpPr>
            <p:spPr>
              <a:xfrm>
                <a:off x="2666225" y="3637100"/>
                <a:ext cx="767750" cy="743975"/>
              </a:xfrm>
              <a:custGeom>
                <a:avLst/>
                <a:gdLst/>
                <a:ahLst/>
                <a:cxnLst/>
                <a:rect l="l" t="t" r="r" b="b"/>
                <a:pathLst>
                  <a:path w="30710" h="29759" extrusionOk="0">
                    <a:moveTo>
                      <a:pt x="15355" y="0"/>
                    </a:moveTo>
                    <a:cubicBezTo>
                      <a:pt x="6879" y="0"/>
                      <a:pt x="1" y="7910"/>
                      <a:pt x="1" y="17681"/>
                    </a:cubicBezTo>
                    <a:cubicBezTo>
                      <a:pt x="1" y="27432"/>
                      <a:pt x="6879" y="29758"/>
                      <a:pt x="15355" y="29758"/>
                    </a:cubicBezTo>
                    <a:cubicBezTo>
                      <a:pt x="23832" y="29758"/>
                      <a:pt x="30710" y="27432"/>
                      <a:pt x="30710" y="17681"/>
                    </a:cubicBezTo>
                    <a:cubicBezTo>
                      <a:pt x="30710" y="7910"/>
                      <a:pt x="23832" y="0"/>
                      <a:pt x="15355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2881;p62"/>
              <p:cNvSpPr/>
              <p:nvPr/>
            </p:nvSpPr>
            <p:spPr>
              <a:xfrm>
                <a:off x="2724900" y="3637100"/>
                <a:ext cx="644350" cy="337925"/>
              </a:xfrm>
              <a:custGeom>
                <a:avLst/>
                <a:gdLst/>
                <a:ahLst/>
                <a:cxnLst/>
                <a:rect l="l" t="t" r="r" b="b"/>
                <a:pathLst>
                  <a:path w="25774" h="13517" extrusionOk="0">
                    <a:moveTo>
                      <a:pt x="13008" y="0"/>
                    </a:moveTo>
                    <a:cubicBezTo>
                      <a:pt x="7526" y="0"/>
                      <a:pt x="2731" y="3318"/>
                      <a:pt x="0" y="8294"/>
                    </a:cubicBezTo>
                    <a:cubicBezTo>
                      <a:pt x="147" y="8279"/>
                      <a:pt x="296" y="8272"/>
                      <a:pt x="450" y="8272"/>
                    </a:cubicBezTo>
                    <a:cubicBezTo>
                      <a:pt x="4581" y="8272"/>
                      <a:pt x="11194" y="13517"/>
                      <a:pt x="17247" y="13517"/>
                    </a:cubicBezTo>
                    <a:cubicBezTo>
                      <a:pt x="20380" y="13517"/>
                      <a:pt x="23363" y="12112"/>
                      <a:pt x="25773" y="7849"/>
                    </a:cubicBezTo>
                    <a:cubicBezTo>
                      <a:pt x="23002" y="3115"/>
                      <a:pt x="18329" y="0"/>
                      <a:pt x="13008" y="0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2882;p62"/>
              <p:cNvSpPr/>
              <p:nvPr/>
            </p:nvSpPr>
            <p:spPr>
              <a:xfrm>
                <a:off x="2812900" y="3798425"/>
                <a:ext cx="474425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8390" extrusionOk="0">
                    <a:moveTo>
                      <a:pt x="9488" y="0"/>
                    </a:moveTo>
                    <a:cubicBezTo>
                      <a:pt x="4249" y="0"/>
                      <a:pt x="0" y="4896"/>
                      <a:pt x="0" y="10925"/>
                    </a:cubicBezTo>
                    <a:cubicBezTo>
                      <a:pt x="0" y="16953"/>
                      <a:pt x="4249" y="18389"/>
                      <a:pt x="9488" y="18389"/>
                    </a:cubicBezTo>
                    <a:cubicBezTo>
                      <a:pt x="14728" y="18389"/>
                      <a:pt x="18976" y="16953"/>
                      <a:pt x="18976" y="10925"/>
                    </a:cubicBezTo>
                    <a:cubicBezTo>
                      <a:pt x="18976" y="4896"/>
                      <a:pt x="14728" y="0"/>
                      <a:pt x="948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2883;p62"/>
              <p:cNvSpPr/>
              <p:nvPr/>
            </p:nvSpPr>
            <p:spPr>
              <a:xfrm>
                <a:off x="2876125" y="3798425"/>
                <a:ext cx="385900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7053" extrusionOk="0">
                    <a:moveTo>
                      <a:pt x="6959" y="0"/>
                    </a:moveTo>
                    <a:cubicBezTo>
                      <a:pt x="4208" y="0"/>
                      <a:pt x="1740" y="1356"/>
                      <a:pt x="0" y="3500"/>
                    </a:cubicBezTo>
                    <a:cubicBezTo>
                      <a:pt x="3453" y="5030"/>
                      <a:pt x="7430" y="7053"/>
                      <a:pt x="11192" y="7053"/>
                    </a:cubicBezTo>
                    <a:cubicBezTo>
                      <a:pt x="12653" y="7053"/>
                      <a:pt x="14083" y="6747"/>
                      <a:pt x="15436" y="5988"/>
                    </a:cubicBezTo>
                    <a:cubicBezTo>
                      <a:pt x="13858" y="2448"/>
                      <a:pt x="10661" y="0"/>
                      <a:pt x="6959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2884;p62"/>
              <p:cNvSpPr/>
              <p:nvPr/>
            </p:nvSpPr>
            <p:spPr>
              <a:xfrm>
                <a:off x="2726425" y="3709450"/>
                <a:ext cx="646875" cy="192175"/>
              </a:xfrm>
              <a:custGeom>
                <a:avLst/>
                <a:gdLst/>
                <a:ahLst/>
                <a:cxnLst/>
                <a:rect l="l" t="t" r="r" b="b"/>
                <a:pathLst>
                  <a:path w="25875" h="7687" extrusionOk="0">
                    <a:moveTo>
                      <a:pt x="23112" y="0"/>
                    </a:moveTo>
                    <a:cubicBezTo>
                      <a:pt x="22694" y="0"/>
                      <a:pt x="22272" y="110"/>
                      <a:pt x="21889" y="343"/>
                    </a:cubicBezTo>
                    <a:cubicBezTo>
                      <a:pt x="18721" y="2235"/>
                      <a:pt x="15674" y="2864"/>
                      <a:pt x="13023" y="2864"/>
                    </a:cubicBezTo>
                    <a:cubicBezTo>
                      <a:pt x="7937" y="2864"/>
                      <a:pt x="4306" y="550"/>
                      <a:pt x="4066" y="404"/>
                    </a:cubicBezTo>
                    <a:cubicBezTo>
                      <a:pt x="3663" y="135"/>
                      <a:pt x="3205" y="7"/>
                      <a:pt x="2751" y="7"/>
                    </a:cubicBezTo>
                    <a:cubicBezTo>
                      <a:pt x="1974" y="7"/>
                      <a:pt x="1208" y="382"/>
                      <a:pt x="749" y="1071"/>
                    </a:cubicBezTo>
                    <a:cubicBezTo>
                      <a:pt x="0" y="2184"/>
                      <a:pt x="303" y="3681"/>
                      <a:pt x="1416" y="4409"/>
                    </a:cubicBezTo>
                    <a:cubicBezTo>
                      <a:pt x="1699" y="4611"/>
                      <a:pt x="6433" y="7686"/>
                      <a:pt x="13069" y="7686"/>
                    </a:cubicBezTo>
                    <a:cubicBezTo>
                      <a:pt x="16447" y="7686"/>
                      <a:pt x="20331" y="6877"/>
                      <a:pt x="24357" y="4470"/>
                    </a:cubicBezTo>
                    <a:cubicBezTo>
                      <a:pt x="25490" y="3802"/>
                      <a:pt x="25874" y="2325"/>
                      <a:pt x="25187" y="1172"/>
                    </a:cubicBezTo>
                    <a:cubicBezTo>
                      <a:pt x="24731" y="422"/>
                      <a:pt x="23930" y="0"/>
                      <a:pt x="23112" y="0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2885;p62"/>
              <p:cNvSpPr/>
              <p:nvPr/>
            </p:nvSpPr>
            <p:spPr>
              <a:xfrm>
                <a:off x="2728425" y="3744825"/>
                <a:ext cx="643350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25734" h="6272" extrusionOk="0">
                    <a:moveTo>
                      <a:pt x="486" y="0"/>
                    </a:moveTo>
                    <a:lnTo>
                      <a:pt x="486" y="0"/>
                    </a:lnTo>
                    <a:cubicBezTo>
                      <a:pt x="1" y="1052"/>
                      <a:pt x="325" y="2326"/>
                      <a:pt x="1336" y="2994"/>
                    </a:cubicBezTo>
                    <a:cubicBezTo>
                      <a:pt x="1619" y="3196"/>
                      <a:pt x="6353" y="6271"/>
                      <a:pt x="12989" y="6271"/>
                    </a:cubicBezTo>
                    <a:cubicBezTo>
                      <a:pt x="16367" y="6271"/>
                      <a:pt x="20251" y="5462"/>
                      <a:pt x="24277" y="3055"/>
                    </a:cubicBezTo>
                    <a:cubicBezTo>
                      <a:pt x="25349" y="2428"/>
                      <a:pt x="25734" y="1092"/>
                      <a:pt x="25228" y="0"/>
                    </a:cubicBezTo>
                    <a:lnTo>
                      <a:pt x="25228" y="0"/>
                    </a:lnTo>
                    <a:cubicBezTo>
                      <a:pt x="25066" y="182"/>
                      <a:pt x="24884" y="364"/>
                      <a:pt x="24682" y="506"/>
                    </a:cubicBezTo>
                    <a:cubicBezTo>
                      <a:pt x="20514" y="3298"/>
                      <a:pt x="16488" y="4228"/>
                      <a:pt x="12989" y="4228"/>
                    </a:cubicBezTo>
                    <a:cubicBezTo>
                      <a:pt x="6131" y="4228"/>
                      <a:pt x="1235" y="647"/>
                      <a:pt x="932" y="425"/>
                    </a:cubicBezTo>
                    <a:cubicBezTo>
                      <a:pt x="749" y="303"/>
                      <a:pt x="608" y="162"/>
                      <a:pt x="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2886;p62"/>
              <p:cNvSpPr/>
              <p:nvPr/>
            </p:nvSpPr>
            <p:spPr>
              <a:xfrm>
                <a:off x="3191700" y="3754425"/>
                <a:ext cx="24380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3653" extrusionOk="0">
                    <a:moveTo>
                      <a:pt x="3905" y="0"/>
                    </a:moveTo>
                    <a:lnTo>
                      <a:pt x="1" y="1558"/>
                    </a:lnTo>
                    <a:cubicBezTo>
                      <a:pt x="5362" y="2084"/>
                      <a:pt x="1154" y="13332"/>
                      <a:pt x="1154" y="13332"/>
                    </a:cubicBezTo>
                    <a:cubicBezTo>
                      <a:pt x="1154" y="13332"/>
                      <a:pt x="2176" y="13653"/>
                      <a:pt x="3515" y="13653"/>
                    </a:cubicBezTo>
                    <a:cubicBezTo>
                      <a:pt x="5367" y="13653"/>
                      <a:pt x="7826" y="13039"/>
                      <a:pt x="9023" y="10115"/>
                    </a:cubicBezTo>
                    <a:cubicBezTo>
                      <a:pt x="9023" y="10115"/>
                      <a:pt x="9752" y="2752"/>
                      <a:pt x="3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2887;p62"/>
              <p:cNvSpPr/>
              <p:nvPr/>
            </p:nvSpPr>
            <p:spPr>
              <a:xfrm>
                <a:off x="2688475" y="3153075"/>
                <a:ext cx="723250" cy="667625"/>
              </a:xfrm>
              <a:custGeom>
                <a:avLst/>
                <a:gdLst/>
                <a:ahLst/>
                <a:cxnLst/>
                <a:rect l="l" t="t" r="r" b="b"/>
                <a:pathLst>
                  <a:path w="28930" h="26705" extrusionOk="0">
                    <a:moveTo>
                      <a:pt x="14465" y="1"/>
                    </a:moveTo>
                    <a:cubicBezTo>
                      <a:pt x="6474" y="1"/>
                      <a:pt x="1" y="6495"/>
                      <a:pt x="1" y="14486"/>
                    </a:cubicBezTo>
                    <a:cubicBezTo>
                      <a:pt x="1" y="22476"/>
                      <a:pt x="6474" y="26705"/>
                      <a:pt x="14465" y="26705"/>
                    </a:cubicBezTo>
                    <a:cubicBezTo>
                      <a:pt x="22456" y="26705"/>
                      <a:pt x="28930" y="22476"/>
                      <a:pt x="28930" y="14486"/>
                    </a:cubicBezTo>
                    <a:cubicBezTo>
                      <a:pt x="28930" y="6495"/>
                      <a:pt x="22456" y="1"/>
                      <a:pt x="14465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2888;p62"/>
              <p:cNvSpPr/>
              <p:nvPr/>
            </p:nvSpPr>
            <p:spPr>
              <a:xfrm>
                <a:off x="2688475" y="3498875"/>
                <a:ext cx="721750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28870" h="12873" extrusionOk="0">
                    <a:moveTo>
                      <a:pt x="2237" y="1"/>
                    </a:moveTo>
                    <a:cubicBezTo>
                      <a:pt x="1451" y="1"/>
                      <a:pt x="703" y="107"/>
                      <a:pt x="1" y="350"/>
                    </a:cubicBezTo>
                    <a:cubicBezTo>
                      <a:pt x="1" y="451"/>
                      <a:pt x="1" y="552"/>
                      <a:pt x="1" y="654"/>
                    </a:cubicBezTo>
                    <a:cubicBezTo>
                      <a:pt x="1" y="8644"/>
                      <a:pt x="6474" y="12873"/>
                      <a:pt x="14465" y="12873"/>
                    </a:cubicBezTo>
                    <a:cubicBezTo>
                      <a:pt x="21971" y="12873"/>
                      <a:pt x="28161" y="9130"/>
                      <a:pt x="28869" y="2029"/>
                    </a:cubicBezTo>
                    <a:lnTo>
                      <a:pt x="28869" y="2029"/>
                    </a:lnTo>
                    <a:cubicBezTo>
                      <a:pt x="26437" y="4031"/>
                      <a:pt x="23851" y="4751"/>
                      <a:pt x="21227" y="4751"/>
                    </a:cubicBezTo>
                    <a:cubicBezTo>
                      <a:pt x="14489" y="4751"/>
                      <a:pt x="7502" y="1"/>
                      <a:pt x="2237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2889;p62"/>
              <p:cNvSpPr/>
              <p:nvPr/>
            </p:nvSpPr>
            <p:spPr>
              <a:xfrm>
                <a:off x="2841725" y="3389775"/>
                <a:ext cx="956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804" extrusionOk="0">
                    <a:moveTo>
                      <a:pt x="1922" y="1"/>
                    </a:moveTo>
                    <a:cubicBezTo>
                      <a:pt x="870" y="1"/>
                      <a:pt x="0" y="850"/>
                      <a:pt x="0" y="1902"/>
                    </a:cubicBezTo>
                    <a:cubicBezTo>
                      <a:pt x="0" y="2954"/>
                      <a:pt x="870" y="3804"/>
                      <a:pt x="192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2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2890;p62"/>
              <p:cNvSpPr/>
              <p:nvPr/>
            </p:nvSpPr>
            <p:spPr>
              <a:xfrm>
                <a:off x="2887250" y="3402075"/>
                <a:ext cx="374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25" y="1006"/>
                    </a:cubicBezTo>
                    <a:cubicBezTo>
                      <a:pt x="602" y="1171"/>
                      <a:pt x="813" y="1253"/>
                      <a:pt x="995" y="1253"/>
                    </a:cubicBezTo>
                    <a:cubicBezTo>
                      <a:pt x="1125" y="1253"/>
                      <a:pt x="1239" y="1211"/>
                      <a:pt x="1315" y="1127"/>
                    </a:cubicBezTo>
                    <a:cubicBezTo>
                      <a:pt x="1497" y="925"/>
                      <a:pt x="1396" y="540"/>
                      <a:pt x="1072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2891;p62"/>
              <p:cNvSpPr/>
              <p:nvPr/>
            </p:nvSpPr>
            <p:spPr>
              <a:xfrm>
                <a:off x="3162875" y="3389775"/>
                <a:ext cx="956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804" extrusionOk="0">
                    <a:moveTo>
                      <a:pt x="1902" y="1"/>
                    </a:moveTo>
                    <a:cubicBezTo>
                      <a:pt x="850" y="1"/>
                      <a:pt x="1" y="850"/>
                      <a:pt x="1" y="1902"/>
                    </a:cubicBezTo>
                    <a:cubicBezTo>
                      <a:pt x="1" y="2954"/>
                      <a:pt x="850" y="3804"/>
                      <a:pt x="190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0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2892;p62"/>
              <p:cNvSpPr/>
              <p:nvPr/>
            </p:nvSpPr>
            <p:spPr>
              <a:xfrm>
                <a:off x="3208400" y="3402075"/>
                <a:ext cx="369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05" y="1006"/>
                    </a:cubicBezTo>
                    <a:cubicBezTo>
                      <a:pt x="594" y="1171"/>
                      <a:pt x="803" y="1253"/>
                      <a:pt x="981" y="1253"/>
                    </a:cubicBezTo>
                    <a:cubicBezTo>
                      <a:pt x="1108" y="1253"/>
                      <a:pt x="1219" y="1211"/>
                      <a:pt x="1295" y="1127"/>
                    </a:cubicBezTo>
                    <a:cubicBezTo>
                      <a:pt x="1477" y="925"/>
                      <a:pt x="1376" y="540"/>
                      <a:pt x="1073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2893;p62"/>
              <p:cNvSpPr/>
              <p:nvPr/>
            </p:nvSpPr>
            <p:spPr>
              <a:xfrm>
                <a:off x="2562550" y="3089575"/>
                <a:ext cx="310550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0886" extrusionOk="0">
                    <a:moveTo>
                      <a:pt x="7584" y="0"/>
                    </a:moveTo>
                    <a:cubicBezTo>
                      <a:pt x="6135" y="0"/>
                      <a:pt x="4659" y="938"/>
                      <a:pt x="3298" y="2298"/>
                    </a:cubicBezTo>
                    <a:cubicBezTo>
                      <a:pt x="1093" y="4523"/>
                      <a:pt x="0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2422" y="3431"/>
                      <a:pt x="10217" y="1206"/>
                    </a:cubicBezTo>
                    <a:cubicBezTo>
                      <a:pt x="9372" y="361"/>
                      <a:pt x="8483" y="0"/>
                      <a:pt x="7584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2894;p62"/>
              <p:cNvSpPr/>
              <p:nvPr/>
            </p:nvSpPr>
            <p:spPr>
              <a:xfrm>
                <a:off x="2625275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4767" y="1"/>
                    </a:moveTo>
                    <a:cubicBezTo>
                      <a:pt x="3854" y="1"/>
                      <a:pt x="2924" y="592"/>
                      <a:pt x="2063" y="1453"/>
                    </a:cubicBezTo>
                    <a:cubicBezTo>
                      <a:pt x="668" y="2829"/>
                      <a:pt x="0" y="4406"/>
                      <a:pt x="1376" y="5802"/>
                    </a:cubicBezTo>
                    <a:cubicBezTo>
                      <a:pt x="2074" y="6500"/>
                      <a:pt x="2989" y="6849"/>
                      <a:pt x="3904" y="6849"/>
                    </a:cubicBezTo>
                    <a:cubicBezTo>
                      <a:pt x="4820" y="6849"/>
                      <a:pt x="5735" y="6500"/>
                      <a:pt x="6433" y="5802"/>
                    </a:cubicBezTo>
                    <a:cubicBezTo>
                      <a:pt x="7829" y="4406"/>
                      <a:pt x="7829" y="2161"/>
                      <a:pt x="6433" y="765"/>
                    </a:cubicBezTo>
                    <a:cubicBezTo>
                      <a:pt x="5898" y="230"/>
                      <a:pt x="5336" y="1"/>
                      <a:pt x="4767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2895;p62"/>
              <p:cNvSpPr/>
              <p:nvPr/>
            </p:nvSpPr>
            <p:spPr>
              <a:xfrm>
                <a:off x="3227100" y="3089575"/>
                <a:ext cx="310575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10886" extrusionOk="0">
                    <a:moveTo>
                      <a:pt x="4839" y="0"/>
                    </a:moveTo>
                    <a:cubicBezTo>
                      <a:pt x="3939" y="0"/>
                      <a:pt x="3050" y="361"/>
                      <a:pt x="2206" y="1206"/>
                    </a:cubicBezTo>
                    <a:cubicBezTo>
                      <a:pt x="1" y="3431"/>
                      <a:pt x="1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1350" y="4523"/>
                      <a:pt x="9125" y="2298"/>
                    </a:cubicBezTo>
                    <a:cubicBezTo>
                      <a:pt x="7764" y="938"/>
                      <a:pt x="6288" y="0"/>
                      <a:pt x="4839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2896;p62"/>
              <p:cNvSpPr/>
              <p:nvPr/>
            </p:nvSpPr>
            <p:spPr>
              <a:xfrm>
                <a:off x="3279700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3042" y="1"/>
                    </a:moveTo>
                    <a:cubicBezTo>
                      <a:pt x="2474" y="1"/>
                      <a:pt x="1912" y="230"/>
                      <a:pt x="1376" y="765"/>
                    </a:cubicBezTo>
                    <a:cubicBezTo>
                      <a:pt x="1" y="2161"/>
                      <a:pt x="1" y="4406"/>
                      <a:pt x="1376" y="5802"/>
                    </a:cubicBezTo>
                    <a:cubicBezTo>
                      <a:pt x="2074" y="6500"/>
                      <a:pt x="2990" y="6849"/>
                      <a:pt x="3905" y="6849"/>
                    </a:cubicBezTo>
                    <a:cubicBezTo>
                      <a:pt x="4821" y="6849"/>
                      <a:pt x="5736" y="6500"/>
                      <a:pt x="6434" y="5802"/>
                    </a:cubicBezTo>
                    <a:cubicBezTo>
                      <a:pt x="7830" y="4406"/>
                      <a:pt x="7142" y="2829"/>
                      <a:pt x="5746" y="1453"/>
                    </a:cubicBezTo>
                    <a:cubicBezTo>
                      <a:pt x="4886" y="592"/>
                      <a:pt x="3956" y="1"/>
                      <a:pt x="3042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2897;p62"/>
              <p:cNvSpPr/>
              <p:nvPr/>
            </p:nvSpPr>
            <p:spPr>
              <a:xfrm>
                <a:off x="2879650" y="3448950"/>
                <a:ext cx="34142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13657" h="10278" extrusionOk="0">
                    <a:moveTo>
                      <a:pt x="6818" y="0"/>
                    </a:moveTo>
                    <a:cubicBezTo>
                      <a:pt x="3055" y="0"/>
                      <a:pt x="1" y="2489"/>
                      <a:pt x="1" y="5564"/>
                    </a:cubicBezTo>
                    <a:cubicBezTo>
                      <a:pt x="1" y="8659"/>
                      <a:pt x="3055" y="10277"/>
                      <a:pt x="6818" y="10277"/>
                    </a:cubicBezTo>
                    <a:cubicBezTo>
                      <a:pt x="10581" y="10277"/>
                      <a:pt x="13656" y="8659"/>
                      <a:pt x="13656" y="5564"/>
                    </a:cubicBezTo>
                    <a:cubicBezTo>
                      <a:pt x="13656" y="2489"/>
                      <a:pt x="10581" y="0"/>
                      <a:pt x="681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2898;p62"/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2899;p62"/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2900;p62"/>
              <p:cNvSpPr/>
              <p:nvPr/>
            </p:nvSpPr>
            <p:spPr>
              <a:xfrm>
                <a:off x="2995975" y="3474225"/>
                <a:ext cx="1087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2085" extrusionOk="0">
                    <a:moveTo>
                      <a:pt x="2165" y="1"/>
                    </a:moveTo>
                    <a:cubicBezTo>
                      <a:pt x="972" y="1"/>
                      <a:pt x="1" y="507"/>
                      <a:pt x="1" y="1134"/>
                    </a:cubicBezTo>
                    <a:cubicBezTo>
                      <a:pt x="1" y="1761"/>
                      <a:pt x="972" y="2085"/>
                      <a:pt x="2165" y="2085"/>
                    </a:cubicBezTo>
                    <a:cubicBezTo>
                      <a:pt x="3359" y="2085"/>
                      <a:pt x="4350" y="1761"/>
                      <a:pt x="4350" y="1134"/>
                    </a:cubicBezTo>
                    <a:cubicBezTo>
                      <a:pt x="4350" y="507"/>
                      <a:pt x="3359" y="1"/>
                      <a:pt x="2165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2901;p62"/>
              <p:cNvSpPr/>
              <p:nvPr/>
            </p:nvSpPr>
            <p:spPr>
              <a:xfrm>
                <a:off x="3050100" y="3534925"/>
                <a:ext cx="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591" fill="none" extrusionOk="0">
                    <a:moveTo>
                      <a:pt x="0" y="1"/>
                    </a:moveTo>
                    <a:lnTo>
                      <a:pt x="0" y="2590"/>
                    </a:ln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2902;p62"/>
              <p:cNvSpPr/>
              <p:nvPr/>
            </p:nvSpPr>
            <p:spPr>
              <a:xfrm>
                <a:off x="2970700" y="3596625"/>
                <a:ext cx="794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044" fill="none" extrusionOk="0">
                    <a:moveTo>
                      <a:pt x="0" y="1"/>
                    </a:moveTo>
                    <a:cubicBezTo>
                      <a:pt x="1113" y="2044"/>
                      <a:pt x="3095" y="972"/>
                      <a:pt x="3176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2903;p62"/>
              <p:cNvSpPr/>
              <p:nvPr/>
            </p:nvSpPr>
            <p:spPr>
              <a:xfrm>
                <a:off x="3050600" y="3596625"/>
                <a:ext cx="789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044" fill="none" extrusionOk="0">
                    <a:moveTo>
                      <a:pt x="3156" y="1"/>
                    </a:moveTo>
                    <a:cubicBezTo>
                      <a:pt x="2064" y="2044"/>
                      <a:pt x="61" y="972"/>
                      <a:pt x="1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" name="Rectangles 3"/>
          <p:cNvSpPr/>
          <p:nvPr/>
        </p:nvSpPr>
        <p:spPr>
          <a:xfrm>
            <a:off x="2566988" y="4337050"/>
            <a:ext cx="19373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TIẾT 3</a:t>
            </a:r>
            <a:endParaRPr lang="en-US" altLang="zh-CN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965632" y="2408924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en-US" sz="54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508" y="913121"/>
            <a:ext cx="828941" cy="828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1577975" y="1537335"/>
            <a:ext cx="5988050" cy="156908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đánh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chi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kiệm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gần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để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4" descr="A Little Boy Happy To Saving Money in Blue Piggy Bank. Stock Vector -  Illustration of object, safe: 11234529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750" b="94000" l="6125" r="93375">
                        <a14:foregroundMark x1="68250" y1="25875" x2="54500" y2="56000"/>
                        <a14:foregroundMark x1="90250" y1="26000" x2="77125" y2="49750"/>
                        <a14:foregroundMark x1="93375" y1="23375" x2="93375" y2="27625"/>
                        <a14:foregroundMark x1="29500" y1="43625" x2="18500" y2="53875"/>
                        <a14:foregroundMark x1="54000" y1="76750" x2="54250" y2="87625"/>
                        <a14:foregroundMark x1="55875" y1="77125" x2="56125" y2="87375"/>
                        <a14:foregroundMark x1="57875" y1="80875" x2="58375" y2="86375"/>
                        <a14:foregroundMark x1="73000" y1="77750" x2="72125" y2="88000"/>
                        <a14:foregroundMark x1="73250" y1="81750" x2="73375" y2="89875"/>
                        <a14:foregroundMark x1="74875" y1="81250" x2="74875" y2="88750"/>
                        <a14:foregroundMark x1="63500" y1="87500" x2="66125" y2="88625"/>
                        <a14:foregroundMark x1="7250" y1="55750" x2="9625" y2="78750"/>
                        <a14:foregroundMark x1="25750" y1="90500" x2="32000" y2="94000"/>
                        <a14:foregroundMark x1="27625" y1="94000" x2="66875" y2="89875"/>
                        <a14:foregroundMark x1="6125" y1="73500" x2="6625" y2="76500"/>
                        <a14:foregroundMark x1="10875" y1="91125" x2="16750" y2="92500"/>
                        <a14:foregroundMark x1="83250" y1="88000" x2="75000" y2="93250"/>
                        <a14:foregroundMark x1="48500" y1="86500" x2="50125" y2="89500"/>
                        <a14:foregroundMark x1="64125" y1="85500" x2="66000" y2="86750"/>
                        <a14:foregroundMark x1="48500" y1="86375" x2="43000" y2="88000"/>
                        <a14:foregroundMark x1="57750" y1="6875" x2="69500" y2="6750"/>
                        <a14:foregroundMark x1="89375" y1="20500" x2="89375" y2="205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17" y="2803167"/>
            <a:ext cx="2317281" cy="23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3039110" y="733425"/>
            <a:ext cx="2813050" cy="66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NHIỆM VỤ 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reeform 21"/>
          <p:cNvSpPr/>
          <p:nvPr/>
        </p:nvSpPr>
        <p:spPr bwMode="auto">
          <a:xfrm>
            <a:off x="3418905" y="1342048"/>
            <a:ext cx="2432893" cy="195729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1004336" y="578014"/>
            <a:ext cx="7291960" cy="66880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huống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SGK tr. 50-51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tư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vấn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H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T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quản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, tạo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nhập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328" y="1915626"/>
            <a:ext cx="4542019" cy="224929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    H là một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lối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kiệm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 Sau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dịp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H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nhiều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lì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xì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 H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tiêu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xài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nhờ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hộ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 Đến năm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7, H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bao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ạ?”.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rằng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hộ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con đã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20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triệu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”. H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băn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khoăn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“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Nhiều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này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quản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?”.</a:t>
            </a:r>
            <a:endParaRPr lang="en-US" i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5082" y="1810045"/>
            <a:ext cx="3370165" cy="268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/>
          <p:nvPr/>
        </p:nvSpPr>
        <p:spPr>
          <a:xfrm>
            <a:off x="1974215" y="-90805"/>
            <a:ext cx="4932045" cy="66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THẢO LUẬN NHÓM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Freeform 47"/>
          <p:cNvSpPr>
            <a:spLocks noEditPoints="1"/>
          </p:cNvSpPr>
          <p:nvPr/>
        </p:nvSpPr>
        <p:spPr bwMode="auto">
          <a:xfrm>
            <a:off x="459824" y="1448516"/>
            <a:ext cx="355258" cy="601372"/>
          </a:xfrm>
          <a:custGeom>
            <a:avLst/>
            <a:gdLst/>
            <a:ahLst/>
            <a:cxnLst>
              <a:cxn ang="0">
                <a:pos x="114" y="6"/>
              </a:cxn>
              <a:cxn ang="0">
                <a:pos x="53" y="57"/>
              </a:cxn>
              <a:cxn ang="0">
                <a:pos x="13" y="139"/>
              </a:cxn>
              <a:cxn ang="0">
                <a:pos x="61" y="193"/>
              </a:cxn>
              <a:cxn ang="0">
                <a:pos x="74" y="296"/>
              </a:cxn>
              <a:cxn ang="0">
                <a:pos x="120" y="368"/>
              </a:cxn>
              <a:cxn ang="0">
                <a:pos x="177" y="362"/>
              </a:cxn>
              <a:cxn ang="0">
                <a:pos x="205" y="166"/>
              </a:cxn>
              <a:cxn ang="0">
                <a:pos x="95" y="40"/>
              </a:cxn>
              <a:cxn ang="0">
                <a:pos x="114" y="31"/>
              </a:cxn>
              <a:cxn ang="0">
                <a:pos x="78" y="65"/>
              </a:cxn>
              <a:cxn ang="0">
                <a:pos x="102" y="50"/>
              </a:cxn>
              <a:cxn ang="0">
                <a:pos x="80" y="86"/>
              </a:cxn>
              <a:cxn ang="0">
                <a:pos x="85" y="73"/>
              </a:cxn>
              <a:cxn ang="0">
                <a:pos x="64" y="103"/>
              </a:cxn>
              <a:cxn ang="0">
                <a:pos x="68" y="107"/>
              </a:cxn>
              <a:cxn ang="0">
                <a:pos x="41" y="132"/>
              </a:cxn>
              <a:cxn ang="0">
                <a:pos x="38" y="101"/>
              </a:cxn>
              <a:cxn ang="0">
                <a:pos x="38" y="107"/>
              </a:cxn>
              <a:cxn ang="0">
                <a:pos x="38" y="172"/>
              </a:cxn>
              <a:cxn ang="0">
                <a:pos x="28" y="176"/>
              </a:cxn>
              <a:cxn ang="0">
                <a:pos x="17" y="168"/>
              </a:cxn>
              <a:cxn ang="0">
                <a:pos x="20" y="170"/>
              </a:cxn>
              <a:cxn ang="0">
                <a:pos x="62" y="166"/>
              </a:cxn>
              <a:cxn ang="0">
                <a:pos x="51" y="179"/>
              </a:cxn>
              <a:cxn ang="0">
                <a:pos x="121" y="294"/>
              </a:cxn>
              <a:cxn ang="0">
                <a:pos x="104" y="290"/>
              </a:cxn>
              <a:cxn ang="0">
                <a:pos x="112" y="252"/>
              </a:cxn>
              <a:cxn ang="0">
                <a:pos x="108" y="275"/>
              </a:cxn>
              <a:cxn ang="0">
                <a:pos x="118" y="235"/>
              </a:cxn>
              <a:cxn ang="0">
                <a:pos x="101" y="238"/>
              </a:cxn>
              <a:cxn ang="0">
                <a:pos x="121" y="229"/>
              </a:cxn>
              <a:cxn ang="0">
                <a:pos x="116" y="198"/>
              </a:cxn>
              <a:cxn ang="0">
                <a:pos x="125" y="202"/>
              </a:cxn>
              <a:cxn ang="0">
                <a:pos x="112" y="174"/>
              </a:cxn>
              <a:cxn ang="0">
                <a:pos x="123" y="156"/>
              </a:cxn>
              <a:cxn ang="0">
                <a:pos x="116" y="183"/>
              </a:cxn>
              <a:cxn ang="0">
                <a:pos x="91" y="210"/>
              </a:cxn>
              <a:cxn ang="0">
                <a:pos x="114" y="183"/>
              </a:cxn>
              <a:cxn ang="0">
                <a:pos x="95" y="185"/>
              </a:cxn>
              <a:cxn ang="0">
                <a:pos x="95" y="229"/>
              </a:cxn>
              <a:cxn ang="0">
                <a:pos x="91" y="227"/>
              </a:cxn>
              <a:cxn ang="0">
                <a:pos x="85" y="269"/>
              </a:cxn>
              <a:cxn ang="0">
                <a:pos x="120" y="299"/>
              </a:cxn>
              <a:cxn ang="0">
                <a:pos x="110" y="318"/>
              </a:cxn>
              <a:cxn ang="0">
                <a:pos x="112" y="309"/>
              </a:cxn>
              <a:cxn ang="0">
                <a:pos x="93" y="357"/>
              </a:cxn>
              <a:cxn ang="0">
                <a:pos x="116" y="345"/>
              </a:cxn>
              <a:cxn ang="0">
                <a:pos x="131" y="338"/>
              </a:cxn>
              <a:cxn ang="0">
                <a:pos x="146" y="338"/>
              </a:cxn>
              <a:cxn ang="0">
                <a:pos x="160" y="338"/>
              </a:cxn>
              <a:cxn ang="0">
                <a:pos x="162" y="343"/>
              </a:cxn>
              <a:cxn ang="0">
                <a:pos x="148" y="322"/>
              </a:cxn>
              <a:cxn ang="0">
                <a:pos x="135" y="179"/>
              </a:cxn>
              <a:cxn ang="0">
                <a:pos x="106" y="158"/>
              </a:cxn>
              <a:cxn ang="0">
                <a:pos x="59" y="134"/>
              </a:cxn>
              <a:cxn ang="0">
                <a:pos x="182" y="12"/>
              </a:cxn>
            </a:cxnLst>
            <a:rect l="0" t="0" r="r" b="b"/>
            <a:pathLst>
              <a:path w="211" h="368">
                <a:moveTo>
                  <a:pt x="207" y="4"/>
                </a:moveTo>
                <a:lnTo>
                  <a:pt x="207" y="4"/>
                </a:lnTo>
                <a:lnTo>
                  <a:pt x="182" y="2"/>
                </a:lnTo>
                <a:lnTo>
                  <a:pt x="158" y="0"/>
                </a:lnTo>
                <a:lnTo>
                  <a:pt x="135" y="2"/>
                </a:lnTo>
                <a:lnTo>
                  <a:pt x="123" y="4"/>
                </a:lnTo>
                <a:lnTo>
                  <a:pt x="114" y="6"/>
                </a:lnTo>
                <a:lnTo>
                  <a:pt x="114" y="6"/>
                </a:lnTo>
                <a:lnTo>
                  <a:pt x="101" y="14"/>
                </a:lnTo>
                <a:lnTo>
                  <a:pt x="85" y="23"/>
                </a:lnTo>
                <a:lnTo>
                  <a:pt x="70" y="34"/>
                </a:lnTo>
                <a:lnTo>
                  <a:pt x="61" y="42"/>
                </a:lnTo>
                <a:lnTo>
                  <a:pt x="61" y="42"/>
                </a:lnTo>
                <a:lnTo>
                  <a:pt x="53" y="57"/>
                </a:lnTo>
                <a:lnTo>
                  <a:pt x="45" y="75"/>
                </a:lnTo>
                <a:lnTo>
                  <a:pt x="45" y="75"/>
                </a:lnTo>
                <a:lnTo>
                  <a:pt x="38" y="92"/>
                </a:lnTo>
                <a:lnTo>
                  <a:pt x="30" y="107"/>
                </a:lnTo>
                <a:lnTo>
                  <a:pt x="30" y="107"/>
                </a:lnTo>
                <a:lnTo>
                  <a:pt x="22" y="124"/>
                </a:lnTo>
                <a:lnTo>
                  <a:pt x="13" y="139"/>
                </a:lnTo>
                <a:lnTo>
                  <a:pt x="5" y="156"/>
                </a:lnTo>
                <a:lnTo>
                  <a:pt x="0" y="174"/>
                </a:lnTo>
                <a:lnTo>
                  <a:pt x="0" y="174"/>
                </a:lnTo>
                <a:lnTo>
                  <a:pt x="17" y="181"/>
                </a:lnTo>
                <a:lnTo>
                  <a:pt x="38" y="189"/>
                </a:lnTo>
                <a:lnTo>
                  <a:pt x="49" y="191"/>
                </a:lnTo>
                <a:lnTo>
                  <a:pt x="61" y="193"/>
                </a:lnTo>
                <a:lnTo>
                  <a:pt x="70" y="191"/>
                </a:lnTo>
                <a:lnTo>
                  <a:pt x="80" y="189"/>
                </a:lnTo>
                <a:lnTo>
                  <a:pt x="80" y="189"/>
                </a:lnTo>
                <a:lnTo>
                  <a:pt x="80" y="210"/>
                </a:lnTo>
                <a:lnTo>
                  <a:pt x="80" y="231"/>
                </a:lnTo>
                <a:lnTo>
                  <a:pt x="76" y="275"/>
                </a:lnTo>
                <a:lnTo>
                  <a:pt x="74" y="296"/>
                </a:lnTo>
                <a:lnTo>
                  <a:pt x="74" y="317"/>
                </a:lnTo>
                <a:lnTo>
                  <a:pt x="76" y="338"/>
                </a:lnTo>
                <a:lnTo>
                  <a:pt x="80" y="357"/>
                </a:lnTo>
                <a:lnTo>
                  <a:pt x="80" y="357"/>
                </a:lnTo>
                <a:lnTo>
                  <a:pt x="89" y="362"/>
                </a:lnTo>
                <a:lnTo>
                  <a:pt x="99" y="364"/>
                </a:lnTo>
                <a:lnTo>
                  <a:pt x="120" y="368"/>
                </a:lnTo>
                <a:lnTo>
                  <a:pt x="120" y="368"/>
                </a:lnTo>
                <a:lnTo>
                  <a:pt x="141" y="368"/>
                </a:lnTo>
                <a:lnTo>
                  <a:pt x="152" y="368"/>
                </a:lnTo>
                <a:lnTo>
                  <a:pt x="162" y="368"/>
                </a:lnTo>
                <a:lnTo>
                  <a:pt x="162" y="368"/>
                </a:lnTo>
                <a:lnTo>
                  <a:pt x="169" y="366"/>
                </a:lnTo>
                <a:lnTo>
                  <a:pt x="177" y="362"/>
                </a:lnTo>
                <a:lnTo>
                  <a:pt x="190" y="351"/>
                </a:lnTo>
                <a:lnTo>
                  <a:pt x="202" y="339"/>
                </a:lnTo>
                <a:lnTo>
                  <a:pt x="211" y="330"/>
                </a:lnTo>
                <a:lnTo>
                  <a:pt x="211" y="330"/>
                </a:lnTo>
                <a:lnTo>
                  <a:pt x="207" y="290"/>
                </a:lnTo>
                <a:lnTo>
                  <a:pt x="205" y="250"/>
                </a:lnTo>
                <a:lnTo>
                  <a:pt x="205" y="166"/>
                </a:lnTo>
                <a:lnTo>
                  <a:pt x="207" y="84"/>
                </a:lnTo>
                <a:lnTo>
                  <a:pt x="207" y="4"/>
                </a:lnTo>
                <a:lnTo>
                  <a:pt x="207" y="4"/>
                </a:lnTo>
                <a:close/>
                <a:moveTo>
                  <a:pt x="114" y="31"/>
                </a:moveTo>
                <a:lnTo>
                  <a:pt x="114" y="31"/>
                </a:lnTo>
                <a:lnTo>
                  <a:pt x="106" y="36"/>
                </a:lnTo>
                <a:lnTo>
                  <a:pt x="95" y="40"/>
                </a:lnTo>
                <a:lnTo>
                  <a:pt x="83" y="44"/>
                </a:lnTo>
                <a:lnTo>
                  <a:pt x="72" y="48"/>
                </a:lnTo>
                <a:lnTo>
                  <a:pt x="72" y="48"/>
                </a:lnTo>
                <a:lnTo>
                  <a:pt x="81" y="42"/>
                </a:lnTo>
                <a:lnTo>
                  <a:pt x="91" y="34"/>
                </a:lnTo>
                <a:lnTo>
                  <a:pt x="102" y="31"/>
                </a:lnTo>
                <a:lnTo>
                  <a:pt x="114" y="31"/>
                </a:lnTo>
                <a:lnTo>
                  <a:pt x="114" y="31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99" y="55"/>
                </a:lnTo>
                <a:lnTo>
                  <a:pt x="97" y="57"/>
                </a:lnTo>
                <a:lnTo>
                  <a:pt x="87" y="63"/>
                </a:lnTo>
                <a:lnTo>
                  <a:pt x="78" y="65"/>
                </a:lnTo>
                <a:lnTo>
                  <a:pt x="66" y="69"/>
                </a:lnTo>
                <a:lnTo>
                  <a:pt x="66" y="69"/>
                </a:lnTo>
                <a:lnTo>
                  <a:pt x="70" y="65"/>
                </a:lnTo>
                <a:lnTo>
                  <a:pt x="74" y="61"/>
                </a:lnTo>
                <a:lnTo>
                  <a:pt x="81" y="55"/>
                </a:lnTo>
                <a:lnTo>
                  <a:pt x="93" y="52"/>
                </a:lnTo>
                <a:lnTo>
                  <a:pt x="102" y="50"/>
                </a:lnTo>
                <a:lnTo>
                  <a:pt x="102" y="50"/>
                </a:lnTo>
                <a:close/>
                <a:moveTo>
                  <a:pt x="85" y="73"/>
                </a:move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5" y="78"/>
                </a:lnTo>
                <a:lnTo>
                  <a:pt x="80" y="86"/>
                </a:lnTo>
                <a:lnTo>
                  <a:pt x="80" y="86"/>
                </a:lnTo>
                <a:lnTo>
                  <a:pt x="66" y="88"/>
                </a:lnTo>
                <a:lnTo>
                  <a:pt x="55" y="90"/>
                </a:lnTo>
                <a:lnTo>
                  <a:pt x="55" y="90"/>
                </a:lnTo>
                <a:lnTo>
                  <a:pt x="61" y="84"/>
                </a:lnTo>
                <a:lnTo>
                  <a:pt x="68" y="78"/>
                </a:lnTo>
                <a:lnTo>
                  <a:pt x="85" y="73"/>
                </a:lnTo>
                <a:lnTo>
                  <a:pt x="85" y="73"/>
                </a:lnTo>
                <a:close/>
                <a:moveTo>
                  <a:pt x="68" y="107"/>
                </a:moveTo>
                <a:lnTo>
                  <a:pt x="68" y="107"/>
                </a:lnTo>
                <a:lnTo>
                  <a:pt x="61" y="107"/>
                </a:lnTo>
                <a:lnTo>
                  <a:pt x="61" y="107"/>
                </a:lnTo>
                <a:lnTo>
                  <a:pt x="62" y="103"/>
                </a:lnTo>
                <a:lnTo>
                  <a:pt x="64" y="103"/>
                </a:lnTo>
                <a:lnTo>
                  <a:pt x="68" y="101"/>
                </a:lnTo>
                <a:lnTo>
                  <a:pt x="70" y="99"/>
                </a:lnTo>
                <a:lnTo>
                  <a:pt x="70" y="99"/>
                </a:lnTo>
                <a:lnTo>
                  <a:pt x="72" y="101"/>
                </a:lnTo>
                <a:lnTo>
                  <a:pt x="70" y="103"/>
                </a:lnTo>
                <a:lnTo>
                  <a:pt x="68" y="103"/>
                </a:lnTo>
                <a:lnTo>
                  <a:pt x="68" y="107"/>
                </a:lnTo>
                <a:lnTo>
                  <a:pt x="68" y="107"/>
                </a:lnTo>
                <a:close/>
                <a:moveTo>
                  <a:pt x="59" y="120"/>
                </a:moveTo>
                <a:lnTo>
                  <a:pt x="59" y="120"/>
                </a:lnTo>
                <a:lnTo>
                  <a:pt x="57" y="124"/>
                </a:lnTo>
                <a:lnTo>
                  <a:pt x="53" y="128"/>
                </a:lnTo>
                <a:lnTo>
                  <a:pt x="47" y="130"/>
                </a:lnTo>
                <a:lnTo>
                  <a:pt x="41" y="132"/>
                </a:lnTo>
                <a:lnTo>
                  <a:pt x="41" y="132"/>
                </a:lnTo>
                <a:lnTo>
                  <a:pt x="43" y="128"/>
                </a:lnTo>
                <a:lnTo>
                  <a:pt x="49" y="124"/>
                </a:lnTo>
                <a:lnTo>
                  <a:pt x="59" y="120"/>
                </a:lnTo>
                <a:lnTo>
                  <a:pt x="59" y="120"/>
                </a:lnTo>
                <a:close/>
                <a:moveTo>
                  <a:pt x="38" y="101"/>
                </a:moveTo>
                <a:lnTo>
                  <a:pt x="38" y="101"/>
                </a:lnTo>
                <a:lnTo>
                  <a:pt x="41" y="101"/>
                </a:lnTo>
                <a:lnTo>
                  <a:pt x="47" y="101"/>
                </a:lnTo>
                <a:lnTo>
                  <a:pt x="47" y="101"/>
                </a:lnTo>
                <a:lnTo>
                  <a:pt x="43" y="105"/>
                </a:lnTo>
                <a:lnTo>
                  <a:pt x="41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1"/>
                </a:lnTo>
                <a:lnTo>
                  <a:pt x="38" y="101"/>
                </a:lnTo>
                <a:close/>
                <a:moveTo>
                  <a:pt x="28" y="176"/>
                </a:moveTo>
                <a:lnTo>
                  <a:pt x="28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2"/>
                </a:lnTo>
                <a:lnTo>
                  <a:pt x="41" y="172"/>
                </a:lnTo>
                <a:lnTo>
                  <a:pt x="41" y="172"/>
                </a:lnTo>
                <a:lnTo>
                  <a:pt x="40" y="176"/>
                </a:lnTo>
                <a:lnTo>
                  <a:pt x="36" y="179"/>
                </a:lnTo>
                <a:lnTo>
                  <a:pt x="32" y="179"/>
                </a:lnTo>
                <a:lnTo>
                  <a:pt x="28" y="176"/>
                </a:lnTo>
                <a:lnTo>
                  <a:pt x="28" y="176"/>
                </a:lnTo>
                <a:close/>
                <a:moveTo>
                  <a:pt x="15" y="176"/>
                </a:moveTo>
                <a:lnTo>
                  <a:pt x="15" y="176"/>
                </a:lnTo>
                <a:lnTo>
                  <a:pt x="15" y="174"/>
                </a:lnTo>
                <a:lnTo>
                  <a:pt x="13" y="174"/>
                </a:lnTo>
                <a:lnTo>
                  <a:pt x="13" y="174"/>
                </a:lnTo>
                <a:lnTo>
                  <a:pt x="15" y="170"/>
                </a:lnTo>
                <a:lnTo>
                  <a:pt x="17" y="168"/>
                </a:lnTo>
                <a:lnTo>
                  <a:pt x="24" y="164"/>
                </a:lnTo>
                <a:lnTo>
                  <a:pt x="34" y="162"/>
                </a:lnTo>
                <a:lnTo>
                  <a:pt x="41" y="160"/>
                </a:lnTo>
                <a:lnTo>
                  <a:pt x="41" y="160"/>
                </a:lnTo>
                <a:lnTo>
                  <a:pt x="36" y="164"/>
                </a:lnTo>
                <a:lnTo>
                  <a:pt x="28" y="168"/>
                </a:lnTo>
                <a:lnTo>
                  <a:pt x="20" y="170"/>
                </a:lnTo>
                <a:lnTo>
                  <a:pt x="15" y="176"/>
                </a:lnTo>
                <a:lnTo>
                  <a:pt x="15" y="176"/>
                </a:lnTo>
                <a:close/>
                <a:moveTo>
                  <a:pt x="51" y="179"/>
                </a:moveTo>
                <a:lnTo>
                  <a:pt x="51" y="179"/>
                </a:lnTo>
                <a:lnTo>
                  <a:pt x="53" y="174"/>
                </a:lnTo>
                <a:lnTo>
                  <a:pt x="59" y="168"/>
                </a:lnTo>
                <a:lnTo>
                  <a:pt x="62" y="166"/>
                </a:lnTo>
                <a:lnTo>
                  <a:pt x="66" y="166"/>
                </a:lnTo>
                <a:lnTo>
                  <a:pt x="68" y="168"/>
                </a:lnTo>
                <a:lnTo>
                  <a:pt x="68" y="168"/>
                </a:lnTo>
                <a:lnTo>
                  <a:pt x="61" y="174"/>
                </a:lnTo>
                <a:lnTo>
                  <a:pt x="57" y="177"/>
                </a:lnTo>
                <a:lnTo>
                  <a:pt x="51" y="179"/>
                </a:lnTo>
                <a:lnTo>
                  <a:pt x="51" y="179"/>
                </a:lnTo>
                <a:close/>
                <a:moveTo>
                  <a:pt x="120" y="275"/>
                </a:moveTo>
                <a:lnTo>
                  <a:pt x="120" y="275"/>
                </a:lnTo>
                <a:lnTo>
                  <a:pt x="121" y="275"/>
                </a:lnTo>
                <a:lnTo>
                  <a:pt x="121" y="277"/>
                </a:lnTo>
                <a:lnTo>
                  <a:pt x="121" y="284"/>
                </a:lnTo>
                <a:lnTo>
                  <a:pt x="121" y="294"/>
                </a:lnTo>
                <a:lnTo>
                  <a:pt x="121" y="294"/>
                </a:lnTo>
                <a:lnTo>
                  <a:pt x="118" y="294"/>
                </a:lnTo>
                <a:lnTo>
                  <a:pt x="114" y="296"/>
                </a:lnTo>
                <a:lnTo>
                  <a:pt x="106" y="299"/>
                </a:lnTo>
                <a:lnTo>
                  <a:pt x="99" y="305"/>
                </a:lnTo>
                <a:lnTo>
                  <a:pt x="91" y="309"/>
                </a:lnTo>
                <a:lnTo>
                  <a:pt x="91" y="309"/>
                </a:lnTo>
                <a:lnTo>
                  <a:pt x="104" y="290"/>
                </a:lnTo>
                <a:lnTo>
                  <a:pt x="120" y="275"/>
                </a:lnTo>
                <a:lnTo>
                  <a:pt x="120" y="275"/>
                </a:lnTo>
                <a:close/>
                <a:moveTo>
                  <a:pt x="89" y="284"/>
                </a:moveTo>
                <a:lnTo>
                  <a:pt x="89" y="284"/>
                </a:lnTo>
                <a:lnTo>
                  <a:pt x="97" y="273"/>
                </a:lnTo>
                <a:lnTo>
                  <a:pt x="104" y="263"/>
                </a:lnTo>
                <a:lnTo>
                  <a:pt x="112" y="252"/>
                </a:lnTo>
                <a:lnTo>
                  <a:pt x="120" y="242"/>
                </a:lnTo>
                <a:lnTo>
                  <a:pt x="120" y="242"/>
                </a:lnTo>
                <a:lnTo>
                  <a:pt x="121" y="250"/>
                </a:lnTo>
                <a:lnTo>
                  <a:pt x="121" y="256"/>
                </a:lnTo>
                <a:lnTo>
                  <a:pt x="118" y="263"/>
                </a:lnTo>
                <a:lnTo>
                  <a:pt x="114" y="269"/>
                </a:lnTo>
                <a:lnTo>
                  <a:pt x="108" y="275"/>
                </a:lnTo>
                <a:lnTo>
                  <a:pt x="102" y="278"/>
                </a:lnTo>
                <a:lnTo>
                  <a:pt x="97" y="282"/>
                </a:lnTo>
                <a:lnTo>
                  <a:pt x="89" y="284"/>
                </a:lnTo>
                <a:lnTo>
                  <a:pt x="89" y="284"/>
                </a:lnTo>
                <a:close/>
                <a:moveTo>
                  <a:pt x="121" y="237"/>
                </a:moveTo>
                <a:lnTo>
                  <a:pt x="121" y="237"/>
                </a:lnTo>
                <a:lnTo>
                  <a:pt x="118" y="235"/>
                </a:lnTo>
                <a:lnTo>
                  <a:pt x="114" y="237"/>
                </a:lnTo>
                <a:lnTo>
                  <a:pt x="106" y="240"/>
                </a:lnTo>
                <a:lnTo>
                  <a:pt x="101" y="246"/>
                </a:lnTo>
                <a:lnTo>
                  <a:pt x="97" y="248"/>
                </a:lnTo>
                <a:lnTo>
                  <a:pt x="95" y="248"/>
                </a:lnTo>
                <a:lnTo>
                  <a:pt x="95" y="248"/>
                </a:lnTo>
                <a:lnTo>
                  <a:pt x="101" y="238"/>
                </a:lnTo>
                <a:lnTo>
                  <a:pt x="108" y="229"/>
                </a:lnTo>
                <a:lnTo>
                  <a:pt x="116" y="221"/>
                </a:lnTo>
                <a:lnTo>
                  <a:pt x="121" y="212"/>
                </a:lnTo>
                <a:lnTo>
                  <a:pt x="121" y="212"/>
                </a:lnTo>
                <a:lnTo>
                  <a:pt x="123" y="217"/>
                </a:lnTo>
                <a:lnTo>
                  <a:pt x="123" y="223"/>
                </a:lnTo>
                <a:lnTo>
                  <a:pt x="121" y="229"/>
                </a:lnTo>
                <a:lnTo>
                  <a:pt x="121" y="237"/>
                </a:lnTo>
                <a:lnTo>
                  <a:pt x="121" y="237"/>
                </a:lnTo>
                <a:close/>
                <a:moveTo>
                  <a:pt x="112" y="208"/>
                </a:moveTo>
                <a:lnTo>
                  <a:pt x="112" y="208"/>
                </a:lnTo>
                <a:lnTo>
                  <a:pt x="110" y="204"/>
                </a:lnTo>
                <a:lnTo>
                  <a:pt x="112" y="202"/>
                </a:lnTo>
                <a:lnTo>
                  <a:pt x="116" y="198"/>
                </a:lnTo>
                <a:lnTo>
                  <a:pt x="120" y="195"/>
                </a:lnTo>
                <a:lnTo>
                  <a:pt x="121" y="191"/>
                </a:lnTo>
                <a:lnTo>
                  <a:pt x="121" y="191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25" y="202"/>
                </a:lnTo>
                <a:lnTo>
                  <a:pt x="120" y="202"/>
                </a:lnTo>
                <a:lnTo>
                  <a:pt x="116" y="202"/>
                </a:lnTo>
                <a:lnTo>
                  <a:pt x="112" y="208"/>
                </a:lnTo>
                <a:lnTo>
                  <a:pt x="112" y="208"/>
                </a:lnTo>
                <a:close/>
                <a:moveTo>
                  <a:pt x="121" y="174"/>
                </a:moveTo>
                <a:lnTo>
                  <a:pt x="121" y="174"/>
                </a:lnTo>
                <a:lnTo>
                  <a:pt x="112" y="174"/>
                </a:lnTo>
                <a:lnTo>
                  <a:pt x="112" y="174"/>
                </a:lnTo>
                <a:lnTo>
                  <a:pt x="114" y="168"/>
                </a:lnTo>
                <a:lnTo>
                  <a:pt x="116" y="164"/>
                </a:lnTo>
                <a:lnTo>
                  <a:pt x="120" y="155"/>
                </a:lnTo>
                <a:lnTo>
                  <a:pt x="120" y="155"/>
                </a:lnTo>
                <a:lnTo>
                  <a:pt x="121" y="155"/>
                </a:lnTo>
                <a:lnTo>
                  <a:pt x="123" y="156"/>
                </a:lnTo>
                <a:lnTo>
                  <a:pt x="123" y="162"/>
                </a:lnTo>
                <a:lnTo>
                  <a:pt x="121" y="168"/>
                </a:lnTo>
                <a:lnTo>
                  <a:pt x="121" y="174"/>
                </a:lnTo>
                <a:lnTo>
                  <a:pt x="121" y="174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6" y="183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108" y="189"/>
                </a:lnTo>
                <a:lnTo>
                  <a:pt x="101" y="200"/>
                </a:lnTo>
                <a:lnTo>
                  <a:pt x="97" y="206"/>
                </a:lnTo>
                <a:lnTo>
                  <a:pt x="91" y="210"/>
                </a:lnTo>
                <a:lnTo>
                  <a:pt x="91" y="210"/>
                </a:lnTo>
                <a:lnTo>
                  <a:pt x="91" y="202"/>
                </a:lnTo>
                <a:lnTo>
                  <a:pt x="93" y="196"/>
                </a:lnTo>
                <a:lnTo>
                  <a:pt x="93" y="196"/>
                </a:lnTo>
                <a:lnTo>
                  <a:pt x="99" y="193"/>
                </a:lnTo>
                <a:lnTo>
                  <a:pt x="104" y="191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91" y="191"/>
                </a:moveTo>
                <a:lnTo>
                  <a:pt x="91" y="191"/>
                </a:lnTo>
                <a:lnTo>
                  <a:pt x="91" y="187"/>
                </a:lnTo>
                <a:lnTo>
                  <a:pt x="89" y="185"/>
                </a:lnTo>
                <a:lnTo>
                  <a:pt x="89" y="185"/>
                </a:lnTo>
                <a:lnTo>
                  <a:pt x="95" y="185"/>
                </a:lnTo>
                <a:lnTo>
                  <a:pt x="95" y="185"/>
                </a:lnTo>
                <a:lnTo>
                  <a:pt x="93" y="187"/>
                </a:lnTo>
                <a:lnTo>
                  <a:pt x="91" y="191"/>
                </a:lnTo>
                <a:lnTo>
                  <a:pt x="91" y="191"/>
                </a:lnTo>
                <a:close/>
                <a:moveTo>
                  <a:pt x="91" y="227"/>
                </a:moveTo>
                <a:lnTo>
                  <a:pt x="91" y="227"/>
                </a:lnTo>
                <a:lnTo>
                  <a:pt x="95" y="229"/>
                </a:lnTo>
                <a:lnTo>
                  <a:pt x="95" y="229"/>
                </a:lnTo>
                <a:lnTo>
                  <a:pt x="95" y="235"/>
                </a:lnTo>
                <a:lnTo>
                  <a:pt x="91" y="238"/>
                </a:lnTo>
                <a:lnTo>
                  <a:pt x="91" y="238"/>
                </a:lnTo>
                <a:lnTo>
                  <a:pt x="89" y="237"/>
                </a:lnTo>
                <a:lnTo>
                  <a:pt x="89" y="233"/>
                </a:lnTo>
                <a:lnTo>
                  <a:pt x="91" y="227"/>
                </a:lnTo>
                <a:lnTo>
                  <a:pt x="91" y="227"/>
                </a:lnTo>
                <a:close/>
                <a:moveTo>
                  <a:pt x="91" y="263"/>
                </a:moveTo>
                <a:lnTo>
                  <a:pt x="91" y="263"/>
                </a:lnTo>
                <a:lnTo>
                  <a:pt x="89" y="267"/>
                </a:lnTo>
                <a:lnTo>
                  <a:pt x="89" y="269"/>
                </a:lnTo>
                <a:lnTo>
                  <a:pt x="85" y="269"/>
                </a:lnTo>
                <a:lnTo>
                  <a:pt x="85" y="269"/>
                </a:lnTo>
                <a:lnTo>
                  <a:pt x="87" y="267"/>
                </a:lnTo>
                <a:lnTo>
                  <a:pt x="87" y="263"/>
                </a:lnTo>
                <a:lnTo>
                  <a:pt x="87" y="263"/>
                </a:lnTo>
                <a:lnTo>
                  <a:pt x="91" y="263"/>
                </a:lnTo>
                <a:lnTo>
                  <a:pt x="91" y="263"/>
                </a:lnTo>
                <a:close/>
                <a:moveTo>
                  <a:pt x="120" y="299"/>
                </a:moveTo>
                <a:lnTo>
                  <a:pt x="120" y="299"/>
                </a:lnTo>
                <a:lnTo>
                  <a:pt x="121" y="301"/>
                </a:lnTo>
                <a:lnTo>
                  <a:pt x="121" y="301"/>
                </a:lnTo>
                <a:lnTo>
                  <a:pt x="121" y="307"/>
                </a:lnTo>
                <a:lnTo>
                  <a:pt x="120" y="317"/>
                </a:lnTo>
                <a:lnTo>
                  <a:pt x="120" y="317"/>
                </a:lnTo>
                <a:lnTo>
                  <a:pt x="114" y="318"/>
                </a:lnTo>
                <a:lnTo>
                  <a:pt x="110" y="318"/>
                </a:lnTo>
                <a:lnTo>
                  <a:pt x="101" y="324"/>
                </a:lnTo>
                <a:lnTo>
                  <a:pt x="95" y="330"/>
                </a:lnTo>
                <a:lnTo>
                  <a:pt x="87" y="336"/>
                </a:lnTo>
                <a:lnTo>
                  <a:pt x="87" y="336"/>
                </a:lnTo>
                <a:lnTo>
                  <a:pt x="95" y="326"/>
                </a:lnTo>
                <a:lnTo>
                  <a:pt x="102" y="317"/>
                </a:lnTo>
                <a:lnTo>
                  <a:pt x="112" y="309"/>
                </a:lnTo>
                <a:lnTo>
                  <a:pt x="120" y="299"/>
                </a:lnTo>
                <a:lnTo>
                  <a:pt x="120" y="299"/>
                </a:lnTo>
                <a:close/>
                <a:moveTo>
                  <a:pt x="106" y="358"/>
                </a:moveTo>
                <a:lnTo>
                  <a:pt x="106" y="358"/>
                </a:lnTo>
                <a:lnTo>
                  <a:pt x="99" y="358"/>
                </a:lnTo>
                <a:lnTo>
                  <a:pt x="97" y="357"/>
                </a:lnTo>
                <a:lnTo>
                  <a:pt x="93" y="357"/>
                </a:lnTo>
                <a:lnTo>
                  <a:pt x="93" y="357"/>
                </a:lnTo>
                <a:lnTo>
                  <a:pt x="99" y="349"/>
                </a:lnTo>
                <a:lnTo>
                  <a:pt x="106" y="341"/>
                </a:lnTo>
                <a:lnTo>
                  <a:pt x="116" y="336"/>
                </a:lnTo>
                <a:lnTo>
                  <a:pt x="127" y="332"/>
                </a:lnTo>
                <a:lnTo>
                  <a:pt x="127" y="332"/>
                </a:lnTo>
                <a:lnTo>
                  <a:pt x="116" y="345"/>
                </a:lnTo>
                <a:lnTo>
                  <a:pt x="106" y="358"/>
                </a:lnTo>
                <a:lnTo>
                  <a:pt x="106" y="358"/>
                </a:lnTo>
                <a:close/>
                <a:moveTo>
                  <a:pt x="121" y="351"/>
                </a:moveTo>
                <a:lnTo>
                  <a:pt x="121" y="351"/>
                </a:lnTo>
                <a:lnTo>
                  <a:pt x="123" y="345"/>
                </a:lnTo>
                <a:lnTo>
                  <a:pt x="127" y="341"/>
                </a:lnTo>
                <a:lnTo>
                  <a:pt x="131" y="338"/>
                </a:lnTo>
                <a:lnTo>
                  <a:pt x="131" y="332"/>
                </a:lnTo>
                <a:lnTo>
                  <a:pt x="131" y="332"/>
                </a:lnTo>
                <a:lnTo>
                  <a:pt x="142" y="332"/>
                </a:lnTo>
                <a:lnTo>
                  <a:pt x="148" y="330"/>
                </a:lnTo>
                <a:lnTo>
                  <a:pt x="152" y="332"/>
                </a:lnTo>
                <a:lnTo>
                  <a:pt x="152" y="332"/>
                </a:lnTo>
                <a:lnTo>
                  <a:pt x="146" y="338"/>
                </a:lnTo>
                <a:lnTo>
                  <a:pt x="139" y="343"/>
                </a:lnTo>
                <a:lnTo>
                  <a:pt x="121" y="351"/>
                </a:lnTo>
                <a:lnTo>
                  <a:pt x="121" y="351"/>
                </a:lnTo>
                <a:close/>
                <a:moveTo>
                  <a:pt x="148" y="351"/>
                </a:moveTo>
                <a:lnTo>
                  <a:pt x="148" y="351"/>
                </a:lnTo>
                <a:lnTo>
                  <a:pt x="154" y="343"/>
                </a:lnTo>
                <a:lnTo>
                  <a:pt x="160" y="338"/>
                </a:lnTo>
                <a:lnTo>
                  <a:pt x="162" y="334"/>
                </a:lnTo>
                <a:lnTo>
                  <a:pt x="162" y="334"/>
                </a:lnTo>
                <a:lnTo>
                  <a:pt x="169" y="334"/>
                </a:lnTo>
                <a:lnTo>
                  <a:pt x="173" y="334"/>
                </a:lnTo>
                <a:lnTo>
                  <a:pt x="173" y="334"/>
                </a:lnTo>
                <a:lnTo>
                  <a:pt x="167" y="339"/>
                </a:lnTo>
                <a:lnTo>
                  <a:pt x="162" y="343"/>
                </a:lnTo>
                <a:lnTo>
                  <a:pt x="148" y="351"/>
                </a:lnTo>
                <a:lnTo>
                  <a:pt x="148" y="351"/>
                </a:lnTo>
                <a:close/>
                <a:moveTo>
                  <a:pt x="202" y="318"/>
                </a:moveTo>
                <a:lnTo>
                  <a:pt x="202" y="318"/>
                </a:lnTo>
                <a:lnTo>
                  <a:pt x="186" y="322"/>
                </a:lnTo>
                <a:lnTo>
                  <a:pt x="167" y="324"/>
                </a:lnTo>
                <a:lnTo>
                  <a:pt x="148" y="322"/>
                </a:lnTo>
                <a:lnTo>
                  <a:pt x="131" y="320"/>
                </a:lnTo>
                <a:lnTo>
                  <a:pt x="131" y="320"/>
                </a:lnTo>
                <a:lnTo>
                  <a:pt x="129" y="297"/>
                </a:lnTo>
                <a:lnTo>
                  <a:pt x="129" y="273"/>
                </a:lnTo>
                <a:lnTo>
                  <a:pt x="133" y="225"/>
                </a:lnTo>
                <a:lnTo>
                  <a:pt x="135" y="202"/>
                </a:lnTo>
                <a:lnTo>
                  <a:pt x="135" y="179"/>
                </a:lnTo>
                <a:lnTo>
                  <a:pt x="133" y="156"/>
                </a:lnTo>
                <a:lnTo>
                  <a:pt x="129" y="135"/>
                </a:lnTo>
                <a:lnTo>
                  <a:pt x="129" y="135"/>
                </a:lnTo>
                <a:lnTo>
                  <a:pt x="125" y="137"/>
                </a:lnTo>
                <a:lnTo>
                  <a:pt x="121" y="139"/>
                </a:lnTo>
                <a:lnTo>
                  <a:pt x="114" y="149"/>
                </a:lnTo>
                <a:lnTo>
                  <a:pt x="106" y="158"/>
                </a:lnTo>
                <a:lnTo>
                  <a:pt x="101" y="168"/>
                </a:lnTo>
                <a:lnTo>
                  <a:pt x="101" y="168"/>
                </a:lnTo>
                <a:lnTo>
                  <a:pt x="76" y="160"/>
                </a:lnTo>
                <a:lnTo>
                  <a:pt x="53" y="151"/>
                </a:lnTo>
                <a:lnTo>
                  <a:pt x="53" y="151"/>
                </a:lnTo>
                <a:lnTo>
                  <a:pt x="55" y="141"/>
                </a:lnTo>
                <a:lnTo>
                  <a:pt x="59" y="134"/>
                </a:lnTo>
                <a:lnTo>
                  <a:pt x="70" y="116"/>
                </a:lnTo>
                <a:lnTo>
                  <a:pt x="70" y="116"/>
                </a:lnTo>
                <a:lnTo>
                  <a:pt x="131" y="14"/>
                </a:lnTo>
                <a:lnTo>
                  <a:pt x="131" y="14"/>
                </a:lnTo>
                <a:lnTo>
                  <a:pt x="148" y="12"/>
                </a:lnTo>
                <a:lnTo>
                  <a:pt x="163" y="10"/>
                </a:lnTo>
                <a:lnTo>
                  <a:pt x="182" y="12"/>
                </a:lnTo>
                <a:lnTo>
                  <a:pt x="202" y="12"/>
                </a:lnTo>
                <a:lnTo>
                  <a:pt x="202" y="12"/>
                </a:lnTo>
                <a:lnTo>
                  <a:pt x="198" y="166"/>
                </a:lnTo>
                <a:lnTo>
                  <a:pt x="198" y="244"/>
                </a:lnTo>
                <a:lnTo>
                  <a:pt x="202" y="318"/>
                </a:lnTo>
                <a:lnTo>
                  <a:pt x="202" y="318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1F120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>
              <a:solidFill>
                <a:srgbClr val="60544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9" name="Google Shape;3066;p69"/>
          <p:cNvGrpSpPr/>
          <p:nvPr/>
        </p:nvGrpSpPr>
        <p:grpSpPr>
          <a:xfrm rot="988897">
            <a:off x="166370" y="4288313"/>
            <a:ext cx="921913" cy="640400"/>
            <a:chOff x="5984038" y="796200"/>
            <a:chExt cx="921913" cy="640400"/>
          </a:xfrm>
        </p:grpSpPr>
        <p:sp>
          <p:nvSpPr>
            <p:cNvPr id="10" name="Google Shape;3067;p69"/>
            <p:cNvSpPr/>
            <p:nvPr/>
          </p:nvSpPr>
          <p:spPr>
            <a:xfrm>
              <a:off x="5990175" y="796200"/>
              <a:ext cx="915775" cy="640400"/>
            </a:xfrm>
            <a:custGeom>
              <a:avLst/>
              <a:gdLst/>
              <a:ahLst/>
              <a:cxnLst/>
              <a:rect l="l" t="t" r="r" b="b"/>
              <a:pathLst>
                <a:path w="36631" h="25616" extrusionOk="0">
                  <a:moveTo>
                    <a:pt x="0" y="1"/>
                  </a:moveTo>
                  <a:lnTo>
                    <a:pt x="0" y="25616"/>
                  </a:lnTo>
                  <a:lnTo>
                    <a:pt x="36631" y="25616"/>
                  </a:lnTo>
                  <a:lnTo>
                    <a:pt x="36631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1" name="Google Shape;3068;p69"/>
            <p:cNvGrpSpPr/>
            <p:nvPr/>
          </p:nvGrpSpPr>
          <p:grpSpPr>
            <a:xfrm>
              <a:off x="5984038" y="796200"/>
              <a:ext cx="915475" cy="640400"/>
              <a:chOff x="6032600" y="1582450"/>
              <a:chExt cx="915475" cy="640400"/>
            </a:xfrm>
          </p:grpSpPr>
          <p:sp>
            <p:nvSpPr>
              <p:cNvPr id="12" name="Google Shape;3069;p69"/>
              <p:cNvSpPr/>
              <p:nvPr/>
            </p:nvSpPr>
            <p:spPr>
              <a:xfrm>
                <a:off x="6032600" y="1793400"/>
                <a:ext cx="915475" cy="429450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17178" extrusionOk="0">
                    <a:moveTo>
                      <a:pt x="1" y="0"/>
                    </a:moveTo>
                    <a:lnTo>
                      <a:pt x="36619" y="0"/>
                    </a:lnTo>
                    <a:lnTo>
                      <a:pt x="36619" y="17177"/>
                    </a:lnTo>
                    <a:lnTo>
                      <a:pt x="1" y="17177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Google Shape;3070;p69"/>
              <p:cNvSpPr/>
              <p:nvPr/>
            </p:nvSpPr>
            <p:spPr>
              <a:xfrm>
                <a:off x="6085750" y="1845250"/>
                <a:ext cx="809200" cy="325725"/>
              </a:xfrm>
              <a:custGeom>
                <a:avLst/>
                <a:gdLst/>
                <a:ahLst/>
                <a:cxnLst/>
                <a:rect l="l" t="t" r="r" b="b"/>
                <a:pathLst>
                  <a:path w="32368" h="13029" extrusionOk="0">
                    <a:moveTo>
                      <a:pt x="0" y="1"/>
                    </a:moveTo>
                    <a:lnTo>
                      <a:pt x="32368" y="1"/>
                    </a:lnTo>
                    <a:lnTo>
                      <a:pt x="32368" y="13028"/>
                    </a:lnTo>
                    <a:lnTo>
                      <a:pt x="0" y="13028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" name="Google Shape;3071;p69"/>
              <p:cNvSpPr/>
              <p:nvPr/>
            </p:nvSpPr>
            <p:spPr>
              <a:xfrm>
                <a:off x="6085750" y="1845250"/>
                <a:ext cx="1015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4050" extrusionOk="0">
                    <a:moveTo>
                      <a:pt x="4062" y="1"/>
                    </a:moveTo>
                    <a:cubicBezTo>
                      <a:pt x="4062" y="2239"/>
                      <a:pt x="2238" y="4050"/>
                      <a:pt x="0" y="405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Google Shape;3072;p69"/>
              <p:cNvSpPr/>
              <p:nvPr/>
            </p:nvSpPr>
            <p:spPr>
              <a:xfrm>
                <a:off x="6793700" y="1845250"/>
                <a:ext cx="1012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4050" extrusionOk="0">
                    <a:moveTo>
                      <a:pt x="1" y="1"/>
                    </a:moveTo>
                    <a:cubicBezTo>
                      <a:pt x="1" y="2239"/>
                      <a:pt x="1811" y="4050"/>
                      <a:pt x="4050" y="4050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Google Shape;3073;p69"/>
              <p:cNvSpPr/>
              <p:nvPr/>
            </p:nvSpPr>
            <p:spPr>
              <a:xfrm>
                <a:off x="6085750" y="2077900"/>
                <a:ext cx="101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4062" extrusionOk="0">
                    <a:moveTo>
                      <a:pt x="4062" y="4062"/>
                    </a:moveTo>
                    <a:cubicBezTo>
                      <a:pt x="4062" y="1824"/>
                      <a:pt x="2238" y="0"/>
                      <a:pt x="0" y="0"/>
                    </a:cubicBezTo>
                    <a:lnTo>
                      <a:pt x="0" y="4062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Google Shape;3074;p69"/>
              <p:cNvSpPr/>
              <p:nvPr/>
            </p:nvSpPr>
            <p:spPr>
              <a:xfrm>
                <a:off x="6793700" y="2077900"/>
                <a:ext cx="1012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4062" extrusionOk="0">
                    <a:moveTo>
                      <a:pt x="1" y="4062"/>
                    </a:moveTo>
                    <a:cubicBezTo>
                      <a:pt x="1" y="1824"/>
                      <a:pt x="1811" y="0"/>
                      <a:pt x="4050" y="0"/>
                    </a:cubicBezTo>
                    <a:lnTo>
                      <a:pt x="4050" y="4062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" name="Google Shape;3075;p69"/>
              <p:cNvSpPr/>
              <p:nvPr/>
            </p:nvSpPr>
            <p:spPr>
              <a:xfrm>
                <a:off x="6370875" y="1888650"/>
                <a:ext cx="2389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9557" extrusionOk="0">
                    <a:moveTo>
                      <a:pt x="4779" y="0"/>
                    </a:moveTo>
                    <a:cubicBezTo>
                      <a:pt x="7420" y="0"/>
                      <a:pt x="9557" y="2138"/>
                      <a:pt x="9557" y="4779"/>
                    </a:cubicBezTo>
                    <a:cubicBezTo>
                      <a:pt x="9557" y="7419"/>
                      <a:pt x="7420" y="9557"/>
                      <a:pt x="4779" y="9557"/>
                    </a:cubicBezTo>
                    <a:cubicBezTo>
                      <a:pt x="2138" y="9557"/>
                      <a:pt x="0" y="7419"/>
                      <a:pt x="0" y="4779"/>
                    </a:cubicBezTo>
                    <a:cubicBezTo>
                      <a:pt x="0" y="2138"/>
                      <a:pt x="2138" y="0"/>
                      <a:pt x="4779" y="0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" name="Google Shape;3076;p69"/>
              <p:cNvSpPr/>
              <p:nvPr/>
            </p:nvSpPr>
            <p:spPr>
              <a:xfrm>
                <a:off x="6032600" y="1582450"/>
                <a:ext cx="915475" cy="2056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8225" extrusionOk="0">
                    <a:moveTo>
                      <a:pt x="1" y="8224"/>
                    </a:moveTo>
                    <a:lnTo>
                      <a:pt x="36619" y="8224"/>
                    </a:lnTo>
                    <a:lnTo>
                      <a:pt x="3661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" name="Google Shape;3077;p69"/>
              <p:cNvSpPr/>
              <p:nvPr/>
            </p:nvSpPr>
            <p:spPr>
              <a:xfrm>
                <a:off x="6032600" y="1778300"/>
                <a:ext cx="9154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781" extrusionOk="0">
                    <a:moveTo>
                      <a:pt x="1" y="0"/>
                    </a:moveTo>
                    <a:lnTo>
                      <a:pt x="1" y="780"/>
                    </a:lnTo>
                    <a:lnTo>
                      <a:pt x="36619" y="780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" name="Google Shape;3078;p69"/>
              <p:cNvSpPr/>
              <p:nvPr/>
            </p:nvSpPr>
            <p:spPr>
              <a:xfrm>
                <a:off x="6032600" y="1725175"/>
                <a:ext cx="9154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793" extrusionOk="0">
                    <a:moveTo>
                      <a:pt x="1" y="0"/>
                    </a:moveTo>
                    <a:lnTo>
                      <a:pt x="1" y="792"/>
                    </a:lnTo>
                    <a:lnTo>
                      <a:pt x="36619" y="792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" name="Google Shape;3079;p69"/>
              <p:cNvSpPr/>
              <p:nvPr/>
            </p:nvSpPr>
            <p:spPr>
              <a:xfrm>
                <a:off x="6032600" y="1672350"/>
                <a:ext cx="9154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793" extrusionOk="0">
                    <a:moveTo>
                      <a:pt x="1" y="1"/>
                    </a:moveTo>
                    <a:lnTo>
                      <a:pt x="1" y="793"/>
                    </a:lnTo>
                    <a:lnTo>
                      <a:pt x="36619" y="793"/>
                    </a:lnTo>
                    <a:lnTo>
                      <a:pt x="36619" y="1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Google Shape;3080;p69"/>
              <p:cNvSpPr/>
              <p:nvPr/>
            </p:nvSpPr>
            <p:spPr>
              <a:xfrm>
                <a:off x="6032600" y="1619550"/>
                <a:ext cx="9154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36619" h="793" extrusionOk="0">
                    <a:moveTo>
                      <a:pt x="1" y="0"/>
                    </a:moveTo>
                    <a:lnTo>
                      <a:pt x="1" y="792"/>
                    </a:lnTo>
                    <a:lnTo>
                      <a:pt x="36619" y="792"/>
                    </a:lnTo>
                    <a:lnTo>
                      <a:pt x="36619" y="0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4" name="Google Shape;3081;p69"/>
              <p:cNvSpPr/>
              <p:nvPr/>
            </p:nvSpPr>
            <p:spPr>
              <a:xfrm>
                <a:off x="6447900" y="1696875"/>
                <a:ext cx="84900" cy="5259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1039" extrusionOk="0">
                    <a:moveTo>
                      <a:pt x="0" y="21038"/>
                    </a:moveTo>
                    <a:lnTo>
                      <a:pt x="3395" y="21038"/>
                    </a:lnTo>
                    <a:lnTo>
                      <a:pt x="339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5" name="Google Shape;3082;p69"/>
              <p:cNvSpPr/>
              <p:nvPr/>
            </p:nvSpPr>
            <p:spPr>
              <a:xfrm>
                <a:off x="6447900" y="1582450"/>
                <a:ext cx="84900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8439" extrusionOk="0">
                    <a:moveTo>
                      <a:pt x="0" y="8438"/>
                    </a:moveTo>
                    <a:lnTo>
                      <a:pt x="3395" y="8438"/>
                    </a:lnTo>
                    <a:lnTo>
                      <a:pt x="33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1012591" y="578014"/>
            <a:ext cx="7291960" cy="66880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sau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tạo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2591" y="1840026"/>
            <a:ext cx="5284032" cy="291831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là con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con.”.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khoăn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?”.</a:t>
            </a:r>
            <a:endParaRPr lang="en-US" sz="1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77" y="2039413"/>
            <a:ext cx="3314515" cy="266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49"/>
          <p:cNvSpPr>
            <a:spLocks noEditPoints="1"/>
          </p:cNvSpPr>
          <p:nvPr/>
        </p:nvSpPr>
        <p:spPr bwMode="auto">
          <a:xfrm>
            <a:off x="8475250" y="1158843"/>
            <a:ext cx="500482" cy="681183"/>
          </a:xfrm>
          <a:custGeom>
            <a:avLst/>
            <a:gdLst/>
            <a:ahLst/>
            <a:cxnLst>
              <a:cxn ang="0">
                <a:pos x="261" y="280"/>
              </a:cxn>
              <a:cxn ang="0">
                <a:pos x="72" y="364"/>
              </a:cxn>
              <a:cxn ang="0">
                <a:pos x="24" y="246"/>
              </a:cxn>
              <a:cxn ang="0">
                <a:pos x="116" y="124"/>
              </a:cxn>
              <a:cxn ang="0">
                <a:pos x="68" y="137"/>
              </a:cxn>
              <a:cxn ang="0">
                <a:pos x="2" y="82"/>
              </a:cxn>
              <a:cxn ang="0">
                <a:pos x="95" y="4"/>
              </a:cxn>
              <a:cxn ang="0">
                <a:pos x="213" y="42"/>
              </a:cxn>
              <a:cxn ang="0">
                <a:pos x="215" y="172"/>
              </a:cxn>
              <a:cxn ang="0">
                <a:pos x="120" y="265"/>
              </a:cxn>
              <a:cxn ang="0">
                <a:pos x="217" y="75"/>
              </a:cxn>
              <a:cxn ang="0">
                <a:pos x="91" y="16"/>
              </a:cxn>
              <a:cxn ang="0">
                <a:pos x="85" y="111"/>
              </a:cxn>
              <a:cxn ang="0">
                <a:pos x="162" y="92"/>
              </a:cxn>
              <a:cxn ang="0">
                <a:pos x="95" y="197"/>
              </a:cxn>
              <a:cxn ang="0">
                <a:pos x="204" y="324"/>
              </a:cxn>
              <a:cxn ang="0">
                <a:pos x="108" y="273"/>
              </a:cxn>
              <a:cxn ang="0">
                <a:pos x="213" y="164"/>
              </a:cxn>
              <a:cxn ang="0">
                <a:pos x="59" y="29"/>
              </a:cxn>
              <a:cxn ang="0">
                <a:pos x="45" y="50"/>
              </a:cxn>
              <a:cxn ang="0">
                <a:pos x="21" y="82"/>
              </a:cxn>
              <a:cxn ang="0">
                <a:pos x="106" y="92"/>
              </a:cxn>
              <a:cxn ang="0">
                <a:pos x="21" y="103"/>
              </a:cxn>
              <a:cxn ang="0">
                <a:pos x="24" y="96"/>
              </a:cxn>
              <a:cxn ang="0">
                <a:pos x="135" y="92"/>
              </a:cxn>
              <a:cxn ang="0">
                <a:pos x="148" y="99"/>
              </a:cxn>
              <a:cxn ang="0">
                <a:pos x="19" y="117"/>
              </a:cxn>
              <a:cxn ang="0">
                <a:pos x="122" y="149"/>
              </a:cxn>
              <a:cxn ang="0">
                <a:pos x="104" y="174"/>
              </a:cxn>
              <a:cxn ang="0">
                <a:pos x="150" y="113"/>
              </a:cxn>
              <a:cxn ang="0">
                <a:pos x="122" y="149"/>
              </a:cxn>
              <a:cxn ang="0">
                <a:pos x="47" y="128"/>
              </a:cxn>
              <a:cxn ang="0">
                <a:pos x="21" y="137"/>
              </a:cxn>
              <a:cxn ang="0">
                <a:pos x="84" y="164"/>
              </a:cxn>
              <a:cxn ang="0">
                <a:pos x="38" y="233"/>
              </a:cxn>
              <a:cxn ang="0">
                <a:pos x="64" y="197"/>
              </a:cxn>
              <a:cxn ang="0">
                <a:pos x="42" y="218"/>
              </a:cxn>
              <a:cxn ang="0">
                <a:pos x="74" y="212"/>
              </a:cxn>
              <a:cxn ang="0">
                <a:pos x="38" y="252"/>
              </a:cxn>
              <a:cxn ang="0">
                <a:pos x="51" y="252"/>
              </a:cxn>
              <a:cxn ang="0">
                <a:pos x="28" y="269"/>
              </a:cxn>
              <a:cxn ang="0">
                <a:pos x="36" y="267"/>
              </a:cxn>
              <a:cxn ang="0">
                <a:pos x="53" y="271"/>
              </a:cxn>
              <a:cxn ang="0">
                <a:pos x="26" y="303"/>
              </a:cxn>
              <a:cxn ang="0">
                <a:pos x="42" y="299"/>
              </a:cxn>
              <a:cxn ang="0">
                <a:pos x="40" y="328"/>
              </a:cxn>
              <a:cxn ang="0">
                <a:pos x="225" y="336"/>
              </a:cxn>
              <a:cxn ang="0">
                <a:pos x="24" y="338"/>
              </a:cxn>
              <a:cxn ang="0">
                <a:pos x="68" y="340"/>
              </a:cxn>
              <a:cxn ang="0">
                <a:pos x="120" y="347"/>
              </a:cxn>
              <a:cxn ang="0">
                <a:pos x="152" y="345"/>
              </a:cxn>
              <a:cxn ang="0">
                <a:pos x="186" y="343"/>
              </a:cxn>
              <a:cxn ang="0">
                <a:pos x="26" y="351"/>
              </a:cxn>
              <a:cxn ang="0">
                <a:pos x="38" y="343"/>
              </a:cxn>
              <a:cxn ang="0">
                <a:pos x="89" y="338"/>
              </a:cxn>
              <a:cxn ang="0">
                <a:pos x="114" y="340"/>
              </a:cxn>
              <a:cxn ang="0">
                <a:pos x="204" y="347"/>
              </a:cxn>
              <a:cxn ang="0">
                <a:pos x="68" y="357"/>
              </a:cxn>
              <a:cxn ang="0">
                <a:pos x="57" y="355"/>
              </a:cxn>
              <a:cxn ang="0">
                <a:pos x="150" y="359"/>
              </a:cxn>
              <a:cxn ang="0">
                <a:pos x="122" y="360"/>
              </a:cxn>
            </a:cxnLst>
            <a:rect l="0" t="0" r="r" b="b"/>
            <a:pathLst>
              <a:path w="261" h="366">
                <a:moveTo>
                  <a:pt x="120" y="265"/>
                </a:moveTo>
                <a:lnTo>
                  <a:pt x="120" y="265"/>
                </a:lnTo>
                <a:lnTo>
                  <a:pt x="137" y="267"/>
                </a:lnTo>
                <a:lnTo>
                  <a:pt x="156" y="269"/>
                </a:lnTo>
                <a:lnTo>
                  <a:pt x="190" y="267"/>
                </a:lnTo>
                <a:lnTo>
                  <a:pt x="225" y="267"/>
                </a:lnTo>
                <a:lnTo>
                  <a:pt x="242" y="267"/>
                </a:lnTo>
                <a:lnTo>
                  <a:pt x="257" y="269"/>
                </a:lnTo>
                <a:lnTo>
                  <a:pt x="257" y="269"/>
                </a:lnTo>
                <a:lnTo>
                  <a:pt x="261" y="275"/>
                </a:lnTo>
                <a:lnTo>
                  <a:pt x="261" y="280"/>
                </a:lnTo>
                <a:lnTo>
                  <a:pt x="261" y="296"/>
                </a:lnTo>
                <a:lnTo>
                  <a:pt x="261" y="296"/>
                </a:lnTo>
                <a:lnTo>
                  <a:pt x="261" y="315"/>
                </a:lnTo>
                <a:lnTo>
                  <a:pt x="257" y="328"/>
                </a:lnTo>
                <a:lnTo>
                  <a:pt x="251" y="338"/>
                </a:lnTo>
                <a:lnTo>
                  <a:pt x="240" y="347"/>
                </a:lnTo>
                <a:lnTo>
                  <a:pt x="240" y="347"/>
                </a:lnTo>
                <a:lnTo>
                  <a:pt x="219" y="364"/>
                </a:lnTo>
                <a:lnTo>
                  <a:pt x="219" y="364"/>
                </a:lnTo>
                <a:lnTo>
                  <a:pt x="122" y="366"/>
                </a:lnTo>
                <a:lnTo>
                  <a:pt x="72" y="364"/>
                </a:lnTo>
                <a:lnTo>
                  <a:pt x="49" y="362"/>
                </a:lnTo>
                <a:lnTo>
                  <a:pt x="24" y="360"/>
                </a:lnTo>
                <a:lnTo>
                  <a:pt x="24" y="360"/>
                </a:lnTo>
                <a:lnTo>
                  <a:pt x="21" y="357"/>
                </a:lnTo>
                <a:lnTo>
                  <a:pt x="17" y="355"/>
                </a:lnTo>
                <a:lnTo>
                  <a:pt x="15" y="351"/>
                </a:lnTo>
                <a:lnTo>
                  <a:pt x="15" y="347"/>
                </a:lnTo>
                <a:lnTo>
                  <a:pt x="15" y="347"/>
                </a:lnTo>
                <a:lnTo>
                  <a:pt x="17" y="305"/>
                </a:lnTo>
                <a:lnTo>
                  <a:pt x="21" y="265"/>
                </a:lnTo>
                <a:lnTo>
                  <a:pt x="24" y="246"/>
                </a:lnTo>
                <a:lnTo>
                  <a:pt x="28" y="229"/>
                </a:lnTo>
                <a:lnTo>
                  <a:pt x="34" y="212"/>
                </a:lnTo>
                <a:lnTo>
                  <a:pt x="42" y="197"/>
                </a:lnTo>
                <a:lnTo>
                  <a:pt x="42" y="197"/>
                </a:lnTo>
                <a:lnTo>
                  <a:pt x="57" y="179"/>
                </a:lnTo>
                <a:lnTo>
                  <a:pt x="72" y="162"/>
                </a:lnTo>
                <a:lnTo>
                  <a:pt x="72" y="162"/>
                </a:lnTo>
                <a:lnTo>
                  <a:pt x="89" y="151"/>
                </a:lnTo>
                <a:lnTo>
                  <a:pt x="99" y="141"/>
                </a:lnTo>
                <a:lnTo>
                  <a:pt x="108" y="134"/>
                </a:lnTo>
                <a:lnTo>
                  <a:pt x="116" y="124"/>
                </a:lnTo>
                <a:lnTo>
                  <a:pt x="118" y="118"/>
                </a:lnTo>
                <a:lnTo>
                  <a:pt x="118" y="115"/>
                </a:lnTo>
                <a:lnTo>
                  <a:pt x="118" y="111"/>
                </a:lnTo>
                <a:lnTo>
                  <a:pt x="114" y="107"/>
                </a:lnTo>
                <a:lnTo>
                  <a:pt x="110" y="101"/>
                </a:lnTo>
                <a:lnTo>
                  <a:pt x="103" y="99"/>
                </a:lnTo>
                <a:lnTo>
                  <a:pt x="103" y="99"/>
                </a:lnTo>
                <a:lnTo>
                  <a:pt x="99" y="107"/>
                </a:lnTo>
                <a:lnTo>
                  <a:pt x="95" y="115"/>
                </a:lnTo>
                <a:lnTo>
                  <a:pt x="82" y="126"/>
                </a:lnTo>
                <a:lnTo>
                  <a:pt x="68" y="137"/>
                </a:lnTo>
                <a:lnTo>
                  <a:pt x="53" y="147"/>
                </a:lnTo>
                <a:lnTo>
                  <a:pt x="53" y="147"/>
                </a:lnTo>
                <a:lnTo>
                  <a:pt x="28" y="145"/>
                </a:lnTo>
                <a:lnTo>
                  <a:pt x="17" y="143"/>
                </a:lnTo>
                <a:lnTo>
                  <a:pt x="7" y="141"/>
                </a:lnTo>
                <a:lnTo>
                  <a:pt x="7" y="141"/>
                </a:lnTo>
                <a:lnTo>
                  <a:pt x="3" y="132"/>
                </a:lnTo>
                <a:lnTo>
                  <a:pt x="0" y="120"/>
                </a:lnTo>
                <a:lnTo>
                  <a:pt x="0" y="107"/>
                </a:lnTo>
                <a:lnTo>
                  <a:pt x="0" y="94"/>
                </a:lnTo>
                <a:lnTo>
                  <a:pt x="2" y="82"/>
                </a:lnTo>
                <a:lnTo>
                  <a:pt x="3" y="69"/>
                </a:lnTo>
                <a:lnTo>
                  <a:pt x="9" y="59"/>
                </a:lnTo>
                <a:lnTo>
                  <a:pt x="13" y="52"/>
                </a:lnTo>
                <a:lnTo>
                  <a:pt x="13" y="52"/>
                </a:lnTo>
                <a:lnTo>
                  <a:pt x="19" y="46"/>
                </a:lnTo>
                <a:lnTo>
                  <a:pt x="28" y="40"/>
                </a:lnTo>
                <a:lnTo>
                  <a:pt x="47" y="29"/>
                </a:lnTo>
                <a:lnTo>
                  <a:pt x="47" y="29"/>
                </a:lnTo>
                <a:lnTo>
                  <a:pt x="64" y="19"/>
                </a:lnTo>
                <a:lnTo>
                  <a:pt x="85" y="8"/>
                </a:lnTo>
                <a:lnTo>
                  <a:pt x="95" y="4"/>
                </a:lnTo>
                <a:lnTo>
                  <a:pt x="106" y="2"/>
                </a:lnTo>
                <a:lnTo>
                  <a:pt x="118" y="0"/>
                </a:lnTo>
                <a:lnTo>
                  <a:pt x="131" y="0"/>
                </a:lnTo>
                <a:lnTo>
                  <a:pt x="131" y="0"/>
                </a:lnTo>
                <a:lnTo>
                  <a:pt x="152" y="4"/>
                </a:lnTo>
                <a:lnTo>
                  <a:pt x="169" y="8"/>
                </a:lnTo>
                <a:lnTo>
                  <a:pt x="185" y="16"/>
                </a:lnTo>
                <a:lnTo>
                  <a:pt x="198" y="25"/>
                </a:lnTo>
                <a:lnTo>
                  <a:pt x="198" y="25"/>
                </a:lnTo>
                <a:lnTo>
                  <a:pt x="207" y="33"/>
                </a:lnTo>
                <a:lnTo>
                  <a:pt x="213" y="42"/>
                </a:lnTo>
                <a:lnTo>
                  <a:pt x="219" y="52"/>
                </a:lnTo>
                <a:lnTo>
                  <a:pt x="225" y="63"/>
                </a:lnTo>
                <a:lnTo>
                  <a:pt x="230" y="77"/>
                </a:lnTo>
                <a:lnTo>
                  <a:pt x="232" y="90"/>
                </a:lnTo>
                <a:lnTo>
                  <a:pt x="234" y="103"/>
                </a:lnTo>
                <a:lnTo>
                  <a:pt x="234" y="117"/>
                </a:lnTo>
                <a:lnTo>
                  <a:pt x="234" y="117"/>
                </a:lnTo>
                <a:lnTo>
                  <a:pt x="232" y="134"/>
                </a:lnTo>
                <a:lnTo>
                  <a:pt x="228" y="147"/>
                </a:lnTo>
                <a:lnTo>
                  <a:pt x="223" y="160"/>
                </a:lnTo>
                <a:lnTo>
                  <a:pt x="215" y="172"/>
                </a:lnTo>
                <a:lnTo>
                  <a:pt x="207" y="183"/>
                </a:lnTo>
                <a:lnTo>
                  <a:pt x="198" y="193"/>
                </a:lnTo>
                <a:lnTo>
                  <a:pt x="188" y="200"/>
                </a:lnTo>
                <a:lnTo>
                  <a:pt x="177" y="208"/>
                </a:lnTo>
                <a:lnTo>
                  <a:pt x="177" y="208"/>
                </a:lnTo>
                <a:lnTo>
                  <a:pt x="160" y="219"/>
                </a:lnTo>
                <a:lnTo>
                  <a:pt x="143" y="231"/>
                </a:lnTo>
                <a:lnTo>
                  <a:pt x="135" y="237"/>
                </a:lnTo>
                <a:lnTo>
                  <a:pt x="129" y="244"/>
                </a:lnTo>
                <a:lnTo>
                  <a:pt x="124" y="254"/>
                </a:lnTo>
                <a:lnTo>
                  <a:pt x="120" y="265"/>
                </a:lnTo>
                <a:lnTo>
                  <a:pt x="120" y="265"/>
                </a:lnTo>
                <a:close/>
                <a:moveTo>
                  <a:pt x="213" y="164"/>
                </a:moveTo>
                <a:lnTo>
                  <a:pt x="213" y="164"/>
                </a:lnTo>
                <a:lnTo>
                  <a:pt x="219" y="153"/>
                </a:lnTo>
                <a:lnTo>
                  <a:pt x="223" y="139"/>
                </a:lnTo>
                <a:lnTo>
                  <a:pt x="226" y="126"/>
                </a:lnTo>
                <a:lnTo>
                  <a:pt x="226" y="113"/>
                </a:lnTo>
                <a:lnTo>
                  <a:pt x="226" y="113"/>
                </a:lnTo>
                <a:lnTo>
                  <a:pt x="226" y="103"/>
                </a:lnTo>
                <a:lnTo>
                  <a:pt x="225" y="94"/>
                </a:lnTo>
                <a:lnTo>
                  <a:pt x="217" y="75"/>
                </a:lnTo>
                <a:lnTo>
                  <a:pt x="205" y="56"/>
                </a:lnTo>
                <a:lnTo>
                  <a:pt x="192" y="38"/>
                </a:lnTo>
                <a:lnTo>
                  <a:pt x="175" y="25"/>
                </a:lnTo>
                <a:lnTo>
                  <a:pt x="164" y="19"/>
                </a:lnTo>
                <a:lnTo>
                  <a:pt x="154" y="16"/>
                </a:lnTo>
                <a:lnTo>
                  <a:pt x="143" y="12"/>
                </a:lnTo>
                <a:lnTo>
                  <a:pt x="131" y="10"/>
                </a:lnTo>
                <a:lnTo>
                  <a:pt x="120" y="8"/>
                </a:lnTo>
                <a:lnTo>
                  <a:pt x="106" y="10"/>
                </a:lnTo>
                <a:lnTo>
                  <a:pt x="106" y="10"/>
                </a:lnTo>
                <a:lnTo>
                  <a:pt x="91" y="16"/>
                </a:lnTo>
                <a:lnTo>
                  <a:pt x="78" y="21"/>
                </a:lnTo>
                <a:lnTo>
                  <a:pt x="66" y="31"/>
                </a:lnTo>
                <a:lnTo>
                  <a:pt x="57" y="42"/>
                </a:lnTo>
                <a:lnTo>
                  <a:pt x="49" y="57"/>
                </a:lnTo>
                <a:lnTo>
                  <a:pt x="45" y="71"/>
                </a:lnTo>
                <a:lnTo>
                  <a:pt x="42" y="88"/>
                </a:lnTo>
                <a:lnTo>
                  <a:pt x="42" y="107"/>
                </a:lnTo>
                <a:lnTo>
                  <a:pt x="42" y="107"/>
                </a:lnTo>
                <a:lnTo>
                  <a:pt x="51" y="111"/>
                </a:lnTo>
                <a:lnTo>
                  <a:pt x="63" y="111"/>
                </a:lnTo>
                <a:lnTo>
                  <a:pt x="85" y="111"/>
                </a:lnTo>
                <a:lnTo>
                  <a:pt x="85" y="111"/>
                </a:lnTo>
                <a:lnTo>
                  <a:pt x="93" y="96"/>
                </a:lnTo>
                <a:lnTo>
                  <a:pt x="99" y="86"/>
                </a:lnTo>
                <a:lnTo>
                  <a:pt x="104" y="80"/>
                </a:lnTo>
                <a:lnTo>
                  <a:pt x="110" y="75"/>
                </a:lnTo>
                <a:lnTo>
                  <a:pt x="120" y="71"/>
                </a:lnTo>
                <a:lnTo>
                  <a:pt x="129" y="71"/>
                </a:lnTo>
                <a:lnTo>
                  <a:pt x="143" y="73"/>
                </a:lnTo>
                <a:lnTo>
                  <a:pt x="143" y="73"/>
                </a:lnTo>
                <a:lnTo>
                  <a:pt x="156" y="86"/>
                </a:lnTo>
                <a:lnTo>
                  <a:pt x="162" y="92"/>
                </a:lnTo>
                <a:lnTo>
                  <a:pt x="164" y="101"/>
                </a:lnTo>
                <a:lnTo>
                  <a:pt x="164" y="101"/>
                </a:lnTo>
                <a:lnTo>
                  <a:pt x="164" y="117"/>
                </a:lnTo>
                <a:lnTo>
                  <a:pt x="160" y="130"/>
                </a:lnTo>
                <a:lnTo>
                  <a:pt x="154" y="141"/>
                </a:lnTo>
                <a:lnTo>
                  <a:pt x="146" y="151"/>
                </a:lnTo>
                <a:lnTo>
                  <a:pt x="137" y="160"/>
                </a:lnTo>
                <a:lnTo>
                  <a:pt x="125" y="168"/>
                </a:lnTo>
                <a:lnTo>
                  <a:pt x="106" y="183"/>
                </a:lnTo>
                <a:lnTo>
                  <a:pt x="106" y="183"/>
                </a:lnTo>
                <a:lnTo>
                  <a:pt x="95" y="197"/>
                </a:lnTo>
                <a:lnTo>
                  <a:pt x="85" y="210"/>
                </a:lnTo>
                <a:lnTo>
                  <a:pt x="76" y="225"/>
                </a:lnTo>
                <a:lnTo>
                  <a:pt x="70" y="244"/>
                </a:lnTo>
                <a:lnTo>
                  <a:pt x="64" y="261"/>
                </a:lnTo>
                <a:lnTo>
                  <a:pt x="61" y="280"/>
                </a:lnTo>
                <a:lnTo>
                  <a:pt x="61" y="301"/>
                </a:lnTo>
                <a:lnTo>
                  <a:pt x="61" y="320"/>
                </a:lnTo>
                <a:lnTo>
                  <a:pt x="61" y="320"/>
                </a:lnTo>
                <a:lnTo>
                  <a:pt x="106" y="324"/>
                </a:lnTo>
                <a:lnTo>
                  <a:pt x="154" y="324"/>
                </a:lnTo>
                <a:lnTo>
                  <a:pt x="204" y="324"/>
                </a:lnTo>
                <a:lnTo>
                  <a:pt x="251" y="319"/>
                </a:lnTo>
                <a:lnTo>
                  <a:pt x="251" y="319"/>
                </a:lnTo>
                <a:lnTo>
                  <a:pt x="251" y="298"/>
                </a:lnTo>
                <a:lnTo>
                  <a:pt x="251" y="277"/>
                </a:lnTo>
                <a:lnTo>
                  <a:pt x="251" y="277"/>
                </a:lnTo>
                <a:lnTo>
                  <a:pt x="223" y="280"/>
                </a:lnTo>
                <a:lnTo>
                  <a:pt x="179" y="280"/>
                </a:lnTo>
                <a:lnTo>
                  <a:pt x="137" y="279"/>
                </a:lnTo>
                <a:lnTo>
                  <a:pt x="120" y="277"/>
                </a:lnTo>
                <a:lnTo>
                  <a:pt x="108" y="273"/>
                </a:lnTo>
                <a:lnTo>
                  <a:pt x="108" y="273"/>
                </a:lnTo>
                <a:lnTo>
                  <a:pt x="110" y="259"/>
                </a:lnTo>
                <a:lnTo>
                  <a:pt x="114" y="250"/>
                </a:lnTo>
                <a:lnTo>
                  <a:pt x="120" y="239"/>
                </a:lnTo>
                <a:lnTo>
                  <a:pt x="125" y="231"/>
                </a:lnTo>
                <a:lnTo>
                  <a:pt x="133" y="223"/>
                </a:lnTo>
                <a:lnTo>
                  <a:pt x="141" y="216"/>
                </a:lnTo>
                <a:lnTo>
                  <a:pt x="156" y="204"/>
                </a:lnTo>
                <a:lnTo>
                  <a:pt x="190" y="185"/>
                </a:lnTo>
                <a:lnTo>
                  <a:pt x="204" y="176"/>
                </a:lnTo>
                <a:lnTo>
                  <a:pt x="209" y="170"/>
                </a:lnTo>
                <a:lnTo>
                  <a:pt x="213" y="164"/>
                </a:lnTo>
                <a:lnTo>
                  <a:pt x="213" y="164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1" y="33"/>
                </a:lnTo>
                <a:lnTo>
                  <a:pt x="51" y="35"/>
                </a:lnTo>
                <a:lnTo>
                  <a:pt x="55" y="35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7" y="29"/>
                </a:lnTo>
                <a:lnTo>
                  <a:pt x="55" y="31"/>
                </a:lnTo>
                <a:lnTo>
                  <a:pt x="53" y="31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3" y="63"/>
                </a:moveTo>
                <a:lnTo>
                  <a:pt x="23" y="63"/>
                </a:lnTo>
                <a:lnTo>
                  <a:pt x="32" y="61"/>
                </a:lnTo>
                <a:lnTo>
                  <a:pt x="40" y="56"/>
                </a:lnTo>
                <a:lnTo>
                  <a:pt x="45" y="50"/>
                </a:lnTo>
                <a:lnTo>
                  <a:pt x="47" y="46"/>
                </a:lnTo>
                <a:lnTo>
                  <a:pt x="47" y="42"/>
                </a:lnTo>
                <a:lnTo>
                  <a:pt x="47" y="42"/>
                </a:lnTo>
                <a:lnTo>
                  <a:pt x="40" y="48"/>
                </a:lnTo>
                <a:lnTo>
                  <a:pt x="32" y="52"/>
                </a:lnTo>
                <a:lnTo>
                  <a:pt x="26" y="56"/>
                </a:lnTo>
                <a:lnTo>
                  <a:pt x="24" y="59"/>
                </a:lnTo>
                <a:lnTo>
                  <a:pt x="23" y="63"/>
                </a:lnTo>
                <a:lnTo>
                  <a:pt x="23" y="63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6" y="80"/>
                </a:lnTo>
                <a:lnTo>
                  <a:pt x="32" y="78"/>
                </a:lnTo>
                <a:lnTo>
                  <a:pt x="36" y="75"/>
                </a:lnTo>
                <a:lnTo>
                  <a:pt x="38" y="69"/>
                </a:lnTo>
                <a:lnTo>
                  <a:pt x="38" y="69"/>
                </a:lnTo>
                <a:lnTo>
                  <a:pt x="34" y="69"/>
                </a:lnTo>
                <a:lnTo>
                  <a:pt x="28" y="73"/>
                </a:lnTo>
                <a:lnTo>
                  <a:pt x="24" y="77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106" y="92"/>
                </a:moveTo>
                <a:lnTo>
                  <a:pt x="106" y="92"/>
                </a:lnTo>
                <a:lnTo>
                  <a:pt x="120" y="88"/>
                </a:lnTo>
                <a:lnTo>
                  <a:pt x="125" y="84"/>
                </a:lnTo>
                <a:lnTo>
                  <a:pt x="129" y="80"/>
                </a:lnTo>
                <a:lnTo>
                  <a:pt x="129" y="80"/>
                </a:lnTo>
                <a:lnTo>
                  <a:pt x="122" y="80"/>
                </a:lnTo>
                <a:lnTo>
                  <a:pt x="116" y="82"/>
                </a:lnTo>
                <a:lnTo>
                  <a:pt x="110" y="86"/>
                </a:lnTo>
                <a:lnTo>
                  <a:pt x="106" y="92"/>
                </a:lnTo>
                <a:lnTo>
                  <a:pt x="106" y="92"/>
                </a:lnTo>
                <a:close/>
                <a:moveTo>
                  <a:pt x="21" y="103"/>
                </a:moveTo>
                <a:lnTo>
                  <a:pt x="21" y="103"/>
                </a:lnTo>
                <a:lnTo>
                  <a:pt x="26" y="97"/>
                </a:lnTo>
                <a:lnTo>
                  <a:pt x="28" y="96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0"/>
                </a:lnTo>
                <a:lnTo>
                  <a:pt x="32" y="88"/>
                </a:lnTo>
                <a:lnTo>
                  <a:pt x="32" y="88"/>
                </a:lnTo>
                <a:lnTo>
                  <a:pt x="28" y="92"/>
                </a:lnTo>
                <a:lnTo>
                  <a:pt x="24" y="96"/>
                </a:lnTo>
                <a:lnTo>
                  <a:pt x="21" y="97"/>
                </a:lnTo>
                <a:lnTo>
                  <a:pt x="21" y="99"/>
                </a:lnTo>
                <a:lnTo>
                  <a:pt x="21" y="103"/>
                </a:lnTo>
                <a:lnTo>
                  <a:pt x="21" y="103"/>
                </a:lnTo>
                <a:close/>
                <a:moveTo>
                  <a:pt x="116" y="96"/>
                </a:moveTo>
                <a:lnTo>
                  <a:pt x="116" y="96"/>
                </a:lnTo>
                <a:lnTo>
                  <a:pt x="120" y="101"/>
                </a:lnTo>
                <a:lnTo>
                  <a:pt x="125" y="103"/>
                </a:lnTo>
                <a:lnTo>
                  <a:pt x="125" y="103"/>
                </a:lnTo>
                <a:lnTo>
                  <a:pt x="131" y="96"/>
                </a:lnTo>
                <a:lnTo>
                  <a:pt x="135" y="92"/>
                </a:lnTo>
                <a:lnTo>
                  <a:pt x="137" y="88"/>
                </a:lnTo>
                <a:lnTo>
                  <a:pt x="137" y="88"/>
                </a:lnTo>
                <a:lnTo>
                  <a:pt x="131" y="90"/>
                </a:lnTo>
                <a:lnTo>
                  <a:pt x="127" y="92"/>
                </a:lnTo>
                <a:lnTo>
                  <a:pt x="116" y="96"/>
                </a:lnTo>
                <a:lnTo>
                  <a:pt x="116" y="96"/>
                </a:lnTo>
                <a:close/>
                <a:moveTo>
                  <a:pt x="137" y="103"/>
                </a:moveTo>
                <a:lnTo>
                  <a:pt x="137" y="103"/>
                </a:lnTo>
                <a:lnTo>
                  <a:pt x="143" y="103"/>
                </a:lnTo>
                <a:lnTo>
                  <a:pt x="145" y="101"/>
                </a:lnTo>
                <a:lnTo>
                  <a:pt x="148" y="99"/>
                </a:lnTo>
                <a:lnTo>
                  <a:pt x="152" y="99"/>
                </a:lnTo>
                <a:lnTo>
                  <a:pt x="152" y="99"/>
                </a:lnTo>
                <a:lnTo>
                  <a:pt x="150" y="94"/>
                </a:lnTo>
                <a:lnTo>
                  <a:pt x="150" y="92"/>
                </a:lnTo>
                <a:lnTo>
                  <a:pt x="146" y="90"/>
                </a:lnTo>
                <a:lnTo>
                  <a:pt x="146" y="90"/>
                </a:lnTo>
                <a:lnTo>
                  <a:pt x="141" y="96"/>
                </a:lnTo>
                <a:lnTo>
                  <a:pt x="139" y="99"/>
                </a:lnTo>
                <a:lnTo>
                  <a:pt x="137" y="103"/>
                </a:lnTo>
                <a:lnTo>
                  <a:pt x="137" y="103"/>
                </a:lnTo>
                <a:close/>
                <a:moveTo>
                  <a:pt x="19" y="117"/>
                </a:moveTo>
                <a:lnTo>
                  <a:pt x="19" y="117"/>
                </a:lnTo>
                <a:lnTo>
                  <a:pt x="23" y="117"/>
                </a:lnTo>
                <a:lnTo>
                  <a:pt x="26" y="115"/>
                </a:lnTo>
                <a:lnTo>
                  <a:pt x="32" y="111"/>
                </a:lnTo>
                <a:lnTo>
                  <a:pt x="34" y="105"/>
                </a:lnTo>
                <a:lnTo>
                  <a:pt x="34" y="105"/>
                </a:lnTo>
                <a:lnTo>
                  <a:pt x="28" y="107"/>
                </a:lnTo>
                <a:lnTo>
                  <a:pt x="24" y="109"/>
                </a:lnTo>
                <a:lnTo>
                  <a:pt x="19" y="117"/>
                </a:lnTo>
                <a:lnTo>
                  <a:pt x="19" y="117"/>
                </a:lnTo>
                <a:close/>
                <a:moveTo>
                  <a:pt x="122" y="149"/>
                </a:moveTo>
                <a:lnTo>
                  <a:pt x="122" y="149"/>
                </a:lnTo>
                <a:lnTo>
                  <a:pt x="120" y="157"/>
                </a:lnTo>
                <a:lnTo>
                  <a:pt x="116" y="162"/>
                </a:lnTo>
                <a:lnTo>
                  <a:pt x="108" y="166"/>
                </a:lnTo>
                <a:lnTo>
                  <a:pt x="101" y="168"/>
                </a:lnTo>
                <a:lnTo>
                  <a:pt x="101" y="168"/>
                </a:lnTo>
                <a:lnTo>
                  <a:pt x="101" y="170"/>
                </a:lnTo>
                <a:lnTo>
                  <a:pt x="103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4"/>
                </a:lnTo>
                <a:lnTo>
                  <a:pt x="112" y="170"/>
                </a:lnTo>
                <a:lnTo>
                  <a:pt x="118" y="166"/>
                </a:lnTo>
                <a:lnTo>
                  <a:pt x="129" y="155"/>
                </a:lnTo>
                <a:lnTo>
                  <a:pt x="141" y="143"/>
                </a:lnTo>
                <a:lnTo>
                  <a:pt x="150" y="134"/>
                </a:lnTo>
                <a:lnTo>
                  <a:pt x="150" y="134"/>
                </a:lnTo>
                <a:lnTo>
                  <a:pt x="152" y="120"/>
                </a:lnTo>
                <a:lnTo>
                  <a:pt x="154" y="115"/>
                </a:lnTo>
                <a:lnTo>
                  <a:pt x="152" y="109"/>
                </a:lnTo>
                <a:lnTo>
                  <a:pt x="152" y="109"/>
                </a:lnTo>
                <a:lnTo>
                  <a:pt x="150" y="113"/>
                </a:lnTo>
                <a:lnTo>
                  <a:pt x="148" y="115"/>
                </a:lnTo>
                <a:lnTo>
                  <a:pt x="143" y="117"/>
                </a:lnTo>
                <a:lnTo>
                  <a:pt x="143" y="117"/>
                </a:lnTo>
                <a:lnTo>
                  <a:pt x="145" y="120"/>
                </a:lnTo>
                <a:lnTo>
                  <a:pt x="146" y="122"/>
                </a:lnTo>
                <a:lnTo>
                  <a:pt x="148" y="124"/>
                </a:lnTo>
                <a:lnTo>
                  <a:pt x="150" y="128"/>
                </a:lnTo>
                <a:lnTo>
                  <a:pt x="150" y="128"/>
                </a:lnTo>
                <a:lnTo>
                  <a:pt x="145" y="136"/>
                </a:lnTo>
                <a:lnTo>
                  <a:pt x="139" y="141"/>
                </a:lnTo>
                <a:lnTo>
                  <a:pt x="122" y="149"/>
                </a:lnTo>
                <a:lnTo>
                  <a:pt x="122" y="149"/>
                </a:lnTo>
                <a:close/>
                <a:moveTo>
                  <a:pt x="47" y="128"/>
                </a:moveTo>
                <a:lnTo>
                  <a:pt x="47" y="128"/>
                </a:lnTo>
                <a:lnTo>
                  <a:pt x="53" y="126"/>
                </a:lnTo>
                <a:lnTo>
                  <a:pt x="55" y="124"/>
                </a:lnTo>
                <a:lnTo>
                  <a:pt x="55" y="120"/>
                </a:lnTo>
                <a:lnTo>
                  <a:pt x="55" y="120"/>
                </a:lnTo>
                <a:lnTo>
                  <a:pt x="51" y="120"/>
                </a:lnTo>
                <a:lnTo>
                  <a:pt x="49" y="120"/>
                </a:lnTo>
                <a:lnTo>
                  <a:pt x="47" y="124"/>
                </a:lnTo>
                <a:lnTo>
                  <a:pt x="47" y="128"/>
                </a:lnTo>
                <a:lnTo>
                  <a:pt x="47" y="128"/>
                </a:lnTo>
                <a:close/>
                <a:moveTo>
                  <a:pt x="21" y="137"/>
                </a:moveTo>
                <a:lnTo>
                  <a:pt x="21" y="137"/>
                </a:lnTo>
                <a:lnTo>
                  <a:pt x="24" y="137"/>
                </a:lnTo>
                <a:lnTo>
                  <a:pt x="28" y="137"/>
                </a:lnTo>
                <a:lnTo>
                  <a:pt x="32" y="134"/>
                </a:lnTo>
                <a:lnTo>
                  <a:pt x="34" y="130"/>
                </a:lnTo>
                <a:lnTo>
                  <a:pt x="34" y="130"/>
                </a:lnTo>
                <a:lnTo>
                  <a:pt x="26" y="134"/>
                </a:lnTo>
                <a:lnTo>
                  <a:pt x="23" y="136"/>
                </a:lnTo>
                <a:lnTo>
                  <a:pt x="21" y="137"/>
                </a:lnTo>
                <a:lnTo>
                  <a:pt x="21" y="137"/>
                </a:lnTo>
                <a:close/>
                <a:moveTo>
                  <a:pt x="106" y="147"/>
                </a:moveTo>
                <a:lnTo>
                  <a:pt x="106" y="147"/>
                </a:lnTo>
                <a:lnTo>
                  <a:pt x="120" y="143"/>
                </a:lnTo>
                <a:lnTo>
                  <a:pt x="129" y="134"/>
                </a:lnTo>
                <a:lnTo>
                  <a:pt x="129" y="134"/>
                </a:lnTo>
                <a:lnTo>
                  <a:pt x="118" y="139"/>
                </a:lnTo>
                <a:lnTo>
                  <a:pt x="112" y="143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2" y="168"/>
                </a:lnTo>
                <a:lnTo>
                  <a:pt x="78" y="172"/>
                </a:lnTo>
                <a:lnTo>
                  <a:pt x="78" y="172"/>
                </a:lnTo>
                <a:lnTo>
                  <a:pt x="87" y="168"/>
                </a:lnTo>
                <a:lnTo>
                  <a:pt x="95" y="162"/>
                </a:lnTo>
                <a:lnTo>
                  <a:pt x="95" y="162"/>
                </a:lnTo>
                <a:lnTo>
                  <a:pt x="89" y="162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38" y="233"/>
                </a:moveTo>
                <a:lnTo>
                  <a:pt x="38" y="233"/>
                </a:lnTo>
                <a:lnTo>
                  <a:pt x="51" y="221"/>
                </a:lnTo>
                <a:lnTo>
                  <a:pt x="59" y="216"/>
                </a:lnTo>
                <a:lnTo>
                  <a:pt x="64" y="208"/>
                </a:lnTo>
                <a:lnTo>
                  <a:pt x="64" y="208"/>
                </a:lnTo>
                <a:lnTo>
                  <a:pt x="55" y="212"/>
                </a:lnTo>
                <a:lnTo>
                  <a:pt x="51" y="210"/>
                </a:lnTo>
                <a:lnTo>
                  <a:pt x="49" y="206"/>
                </a:lnTo>
                <a:lnTo>
                  <a:pt x="49" y="206"/>
                </a:lnTo>
                <a:lnTo>
                  <a:pt x="57" y="200"/>
                </a:lnTo>
                <a:lnTo>
                  <a:pt x="64" y="197"/>
                </a:lnTo>
                <a:lnTo>
                  <a:pt x="72" y="191"/>
                </a:lnTo>
                <a:lnTo>
                  <a:pt x="78" y="185"/>
                </a:lnTo>
                <a:lnTo>
                  <a:pt x="78" y="185"/>
                </a:lnTo>
                <a:lnTo>
                  <a:pt x="80" y="183"/>
                </a:lnTo>
                <a:lnTo>
                  <a:pt x="78" y="183"/>
                </a:lnTo>
                <a:lnTo>
                  <a:pt x="78" y="183"/>
                </a:lnTo>
                <a:lnTo>
                  <a:pt x="68" y="185"/>
                </a:lnTo>
                <a:lnTo>
                  <a:pt x="61" y="189"/>
                </a:lnTo>
                <a:lnTo>
                  <a:pt x="55" y="195"/>
                </a:lnTo>
                <a:lnTo>
                  <a:pt x="49" y="202"/>
                </a:lnTo>
                <a:lnTo>
                  <a:pt x="42" y="218"/>
                </a:lnTo>
                <a:lnTo>
                  <a:pt x="38" y="233"/>
                </a:lnTo>
                <a:lnTo>
                  <a:pt x="38" y="233"/>
                </a:lnTo>
                <a:close/>
                <a:moveTo>
                  <a:pt x="64" y="221"/>
                </a:moveTo>
                <a:lnTo>
                  <a:pt x="64" y="221"/>
                </a:lnTo>
                <a:lnTo>
                  <a:pt x="68" y="221"/>
                </a:lnTo>
                <a:lnTo>
                  <a:pt x="70" y="221"/>
                </a:lnTo>
                <a:lnTo>
                  <a:pt x="70" y="221"/>
                </a:lnTo>
                <a:lnTo>
                  <a:pt x="70" y="218"/>
                </a:lnTo>
                <a:lnTo>
                  <a:pt x="72" y="216"/>
                </a:lnTo>
                <a:lnTo>
                  <a:pt x="74" y="214"/>
                </a:lnTo>
                <a:lnTo>
                  <a:pt x="74" y="212"/>
                </a:lnTo>
                <a:lnTo>
                  <a:pt x="74" y="212"/>
                </a:lnTo>
                <a:lnTo>
                  <a:pt x="70" y="216"/>
                </a:lnTo>
                <a:lnTo>
                  <a:pt x="64" y="221"/>
                </a:lnTo>
                <a:lnTo>
                  <a:pt x="64" y="221"/>
                </a:lnTo>
                <a:close/>
                <a:moveTo>
                  <a:pt x="34" y="239"/>
                </a:moveTo>
                <a:lnTo>
                  <a:pt x="34" y="239"/>
                </a:lnTo>
                <a:lnTo>
                  <a:pt x="30" y="248"/>
                </a:lnTo>
                <a:lnTo>
                  <a:pt x="30" y="254"/>
                </a:lnTo>
                <a:lnTo>
                  <a:pt x="32" y="258"/>
                </a:lnTo>
                <a:lnTo>
                  <a:pt x="32" y="258"/>
                </a:lnTo>
                <a:lnTo>
                  <a:pt x="38" y="252"/>
                </a:lnTo>
                <a:lnTo>
                  <a:pt x="43" y="246"/>
                </a:lnTo>
                <a:lnTo>
                  <a:pt x="49" y="240"/>
                </a:lnTo>
                <a:lnTo>
                  <a:pt x="53" y="233"/>
                </a:lnTo>
                <a:lnTo>
                  <a:pt x="53" y="233"/>
                </a:lnTo>
                <a:lnTo>
                  <a:pt x="47" y="235"/>
                </a:lnTo>
                <a:lnTo>
                  <a:pt x="43" y="239"/>
                </a:lnTo>
                <a:lnTo>
                  <a:pt x="40" y="240"/>
                </a:lnTo>
                <a:lnTo>
                  <a:pt x="34" y="239"/>
                </a:lnTo>
                <a:lnTo>
                  <a:pt x="34" y="239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5" y="250"/>
                </a:lnTo>
                <a:lnTo>
                  <a:pt x="59" y="250"/>
                </a:lnTo>
                <a:lnTo>
                  <a:pt x="59" y="250"/>
                </a:lnTo>
                <a:lnTo>
                  <a:pt x="61" y="246"/>
                </a:lnTo>
                <a:lnTo>
                  <a:pt x="63" y="240"/>
                </a:lnTo>
                <a:lnTo>
                  <a:pt x="63" y="240"/>
                </a:lnTo>
                <a:lnTo>
                  <a:pt x="59" y="242"/>
                </a:lnTo>
                <a:lnTo>
                  <a:pt x="55" y="244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28" y="269"/>
                </a:moveTo>
                <a:lnTo>
                  <a:pt x="28" y="269"/>
                </a:lnTo>
                <a:lnTo>
                  <a:pt x="28" y="277"/>
                </a:lnTo>
                <a:lnTo>
                  <a:pt x="28" y="280"/>
                </a:lnTo>
                <a:lnTo>
                  <a:pt x="28" y="282"/>
                </a:lnTo>
                <a:lnTo>
                  <a:pt x="28" y="282"/>
                </a:lnTo>
                <a:lnTo>
                  <a:pt x="32" y="279"/>
                </a:lnTo>
                <a:lnTo>
                  <a:pt x="36" y="275"/>
                </a:lnTo>
                <a:lnTo>
                  <a:pt x="40" y="269"/>
                </a:lnTo>
                <a:lnTo>
                  <a:pt x="42" y="263"/>
                </a:lnTo>
                <a:lnTo>
                  <a:pt x="42" y="263"/>
                </a:lnTo>
                <a:lnTo>
                  <a:pt x="36" y="267"/>
                </a:lnTo>
                <a:lnTo>
                  <a:pt x="32" y="267"/>
                </a:lnTo>
                <a:lnTo>
                  <a:pt x="28" y="269"/>
                </a:lnTo>
                <a:lnTo>
                  <a:pt x="28" y="269"/>
                </a:lnTo>
                <a:close/>
                <a:moveTo>
                  <a:pt x="45" y="277"/>
                </a:moveTo>
                <a:lnTo>
                  <a:pt x="45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77"/>
                </a:lnTo>
                <a:lnTo>
                  <a:pt x="53" y="275"/>
                </a:lnTo>
                <a:lnTo>
                  <a:pt x="53" y="271"/>
                </a:lnTo>
                <a:lnTo>
                  <a:pt x="55" y="269"/>
                </a:lnTo>
                <a:lnTo>
                  <a:pt x="55" y="269"/>
                </a:lnTo>
                <a:lnTo>
                  <a:pt x="51" y="269"/>
                </a:lnTo>
                <a:lnTo>
                  <a:pt x="47" y="271"/>
                </a:lnTo>
                <a:lnTo>
                  <a:pt x="45" y="277"/>
                </a:lnTo>
                <a:lnTo>
                  <a:pt x="45" y="277"/>
                </a:lnTo>
                <a:close/>
                <a:moveTo>
                  <a:pt x="26" y="294"/>
                </a:moveTo>
                <a:lnTo>
                  <a:pt x="26" y="294"/>
                </a:lnTo>
                <a:lnTo>
                  <a:pt x="26" y="298"/>
                </a:lnTo>
                <a:lnTo>
                  <a:pt x="26" y="301"/>
                </a:lnTo>
                <a:lnTo>
                  <a:pt x="26" y="303"/>
                </a:lnTo>
                <a:lnTo>
                  <a:pt x="28" y="303"/>
                </a:lnTo>
                <a:lnTo>
                  <a:pt x="28" y="303"/>
                </a:lnTo>
                <a:lnTo>
                  <a:pt x="30" y="299"/>
                </a:lnTo>
                <a:lnTo>
                  <a:pt x="34" y="296"/>
                </a:lnTo>
                <a:lnTo>
                  <a:pt x="36" y="292"/>
                </a:lnTo>
                <a:lnTo>
                  <a:pt x="36" y="290"/>
                </a:lnTo>
                <a:lnTo>
                  <a:pt x="36" y="290"/>
                </a:lnTo>
                <a:lnTo>
                  <a:pt x="30" y="292"/>
                </a:lnTo>
                <a:lnTo>
                  <a:pt x="26" y="294"/>
                </a:lnTo>
                <a:lnTo>
                  <a:pt x="26" y="294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7" y="299"/>
                </a:lnTo>
                <a:lnTo>
                  <a:pt x="51" y="299"/>
                </a:lnTo>
                <a:lnTo>
                  <a:pt x="51" y="299"/>
                </a:lnTo>
                <a:lnTo>
                  <a:pt x="51" y="294"/>
                </a:lnTo>
                <a:lnTo>
                  <a:pt x="51" y="294"/>
                </a:lnTo>
                <a:lnTo>
                  <a:pt x="45" y="296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45" y="326"/>
                </a:lnTo>
                <a:lnTo>
                  <a:pt x="49" y="322"/>
                </a:lnTo>
                <a:lnTo>
                  <a:pt x="51" y="317"/>
                </a:lnTo>
                <a:lnTo>
                  <a:pt x="51" y="311"/>
                </a:lnTo>
                <a:lnTo>
                  <a:pt x="51" y="311"/>
                </a:lnTo>
                <a:lnTo>
                  <a:pt x="45" y="313"/>
                </a:lnTo>
                <a:lnTo>
                  <a:pt x="43" y="317"/>
                </a:lnTo>
                <a:lnTo>
                  <a:pt x="40" y="320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225" y="336"/>
                </a:moveTo>
                <a:lnTo>
                  <a:pt x="225" y="336"/>
                </a:lnTo>
                <a:lnTo>
                  <a:pt x="230" y="334"/>
                </a:lnTo>
                <a:lnTo>
                  <a:pt x="232" y="332"/>
                </a:lnTo>
                <a:lnTo>
                  <a:pt x="234" y="330"/>
                </a:lnTo>
                <a:lnTo>
                  <a:pt x="234" y="330"/>
                </a:lnTo>
                <a:lnTo>
                  <a:pt x="230" y="330"/>
                </a:lnTo>
                <a:lnTo>
                  <a:pt x="228" y="332"/>
                </a:lnTo>
                <a:lnTo>
                  <a:pt x="225" y="336"/>
                </a:lnTo>
                <a:lnTo>
                  <a:pt x="225" y="336"/>
                </a:lnTo>
                <a:close/>
                <a:moveTo>
                  <a:pt x="24" y="338"/>
                </a:moveTo>
                <a:lnTo>
                  <a:pt x="24" y="338"/>
                </a:lnTo>
                <a:lnTo>
                  <a:pt x="30" y="336"/>
                </a:lnTo>
                <a:lnTo>
                  <a:pt x="36" y="332"/>
                </a:lnTo>
                <a:lnTo>
                  <a:pt x="36" y="332"/>
                </a:lnTo>
                <a:lnTo>
                  <a:pt x="28" y="334"/>
                </a:lnTo>
                <a:lnTo>
                  <a:pt x="26" y="336"/>
                </a:lnTo>
                <a:lnTo>
                  <a:pt x="24" y="338"/>
                </a:lnTo>
                <a:lnTo>
                  <a:pt x="24" y="338"/>
                </a:lnTo>
                <a:close/>
                <a:moveTo>
                  <a:pt x="61" y="341"/>
                </a:moveTo>
                <a:lnTo>
                  <a:pt x="61" y="341"/>
                </a:lnTo>
                <a:lnTo>
                  <a:pt x="64" y="340"/>
                </a:lnTo>
                <a:lnTo>
                  <a:pt x="68" y="340"/>
                </a:lnTo>
                <a:lnTo>
                  <a:pt x="72" y="338"/>
                </a:lnTo>
                <a:lnTo>
                  <a:pt x="74" y="334"/>
                </a:lnTo>
                <a:lnTo>
                  <a:pt x="74" y="334"/>
                </a:lnTo>
                <a:lnTo>
                  <a:pt x="68" y="332"/>
                </a:lnTo>
                <a:lnTo>
                  <a:pt x="63" y="334"/>
                </a:lnTo>
                <a:lnTo>
                  <a:pt x="61" y="338"/>
                </a:lnTo>
                <a:lnTo>
                  <a:pt x="61" y="340"/>
                </a:lnTo>
                <a:lnTo>
                  <a:pt x="61" y="341"/>
                </a:lnTo>
                <a:lnTo>
                  <a:pt x="61" y="341"/>
                </a:lnTo>
                <a:close/>
                <a:moveTo>
                  <a:pt x="120" y="347"/>
                </a:moveTo>
                <a:lnTo>
                  <a:pt x="120" y="347"/>
                </a:lnTo>
                <a:lnTo>
                  <a:pt x="133" y="341"/>
                </a:lnTo>
                <a:lnTo>
                  <a:pt x="141" y="338"/>
                </a:lnTo>
                <a:lnTo>
                  <a:pt x="146" y="334"/>
                </a:lnTo>
                <a:lnTo>
                  <a:pt x="146" y="334"/>
                </a:lnTo>
                <a:lnTo>
                  <a:pt x="137" y="334"/>
                </a:lnTo>
                <a:lnTo>
                  <a:pt x="129" y="336"/>
                </a:lnTo>
                <a:lnTo>
                  <a:pt x="124" y="341"/>
                </a:lnTo>
                <a:lnTo>
                  <a:pt x="120" y="347"/>
                </a:lnTo>
                <a:lnTo>
                  <a:pt x="120" y="347"/>
                </a:lnTo>
                <a:close/>
                <a:moveTo>
                  <a:pt x="152" y="345"/>
                </a:moveTo>
                <a:lnTo>
                  <a:pt x="152" y="345"/>
                </a:lnTo>
                <a:lnTo>
                  <a:pt x="162" y="341"/>
                </a:lnTo>
                <a:lnTo>
                  <a:pt x="165" y="338"/>
                </a:lnTo>
                <a:lnTo>
                  <a:pt x="169" y="334"/>
                </a:lnTo>
                <a:lnTo>
                  <a:pt x="169" y="334"/>
                </a:lnTo>
                <a:lnTo>
                  <a:pt x="165" y="334"/>
                </a:lnTo>
                <a:lnTo>
                  <a:pt x="162" y="334"/>
                </a:lnTo>
                <a:lnTo>
                  <a:pt x="162" y="334"/>
                </a:lnTo>
                <a:lnTo>
                  <a:pt x="156" y="340"/>
                </a:lnTo>
                <a:lnTo>
                  <a:pt x="152" y="345"/>
                </a:lnTo>
                <a:lnTo>
                  <a:pt x="152" y="345"/>
                </a:lnTo>
                <a:close/>
                <a:moveTo>
                  <a:pt x="186" y="343"/>
                </a:moveTo>
                <a:lnTo>
                  <a:pt x="186" y="343"/>
                </a:lnTo>
                <a:lnTo>
                  <a:pt x="196" y="340"/>
                </a:lnTo>
                <a:lnTo>
                  <a:pt x="204" y="334"/>
                </a:lnTo>
                <a:lnTo>
                  <a:pt x="204" y="334"/>
                </a:lnTo>
                <a:lnTo>
                  <a:pt x="196" y="332"/>
                </a:lnTo>
                <a:lnTo>
                  <a:pt x="192" y="334"/>
                </a:lnTo>
                <a:lnTo>
                  <a:pt x="188" y="338"/>
                </a:lnTo>
                <a:lnTo>
                  <a:pt x="186" y="343"/>
                </a:lnTo>
                <a:lnTo>
                  <a:pt x="186" y="343"/>
                </a:lnTo>
                <a:close/>
                <a:moveTo>
                  <a:pt x="26" y="351"/>
                </a:moveTo>
                <a:lnTo>
                  <a:pt x="26" y="351"/>
                </a:lnTo>
                <a:lnTo>
                  <a:pt x="36" y="353"/>
                </a:lnTo>
                <a:lnTo>
                  <a:pt x="47" y="353"/>
                </a:lnTo>
                <a:lnTo>
                  <a:pt x="47" y="353"/>
                </a:lnTo>
                <a:lnTo>
                  <a:pt x="45" y="349"/>
                </a:lnTo>
                <a:lnTo>
                  <a:pt x="47" y="347"/>
                </a:lnTo>
                <a:lnTo>
                  <a:pt x="49" y="341"/>
                </a:lnTo>
                <a:lnTo>
                  <a:pt x="51" y="338"/>
                </a:lnTo>
                <a:lnTo>
                  <a:pt x="51" y="336"/>
                </a:lnTo>
                <a:lnTo>
                  <a:pt x="51" y="334"/>
                </a:lnTo>
                <a:lnTo>
                  <a:pt x="51" y="334"/>
                </a:lnTo>
                <a:lnTo>
                  <a:pt x="38" y="343"/>
                </a:lnTo>
                <a:lnTo>
                  <a:pt x="26" y="351"/>
                </a:lnTo>
                <a:lnTo>
                  <a:pt x="26" y="351"/>
                </a:lnTo>
                <a:close/>
                <a:moveTo>
                  <a:pt x="89" y="341"/>
                </a:moveTo>
                <a:lnTo>
                  <a:pt x="89" y="341"/>
                </a:lnTo>
                <a:lnTo>
                  <a:pt x="91" y="341"/>
                </a:lnTo>
                <a:lnTo>
                  <a:pt x="93" y="340"/>
                </a:lnTo>
                <a:lnTo>
                  <a:pt x="97" y="336"/>
                </a:lnTo>
                <a:lnTo>
                  <a:pt x="97" y="336"/>
                </a:lnTo>
                <a:lnTo>
                  <a:pt x="95" y="334"/>
                </a:lnTo>
                <a:lnTo>
                  <a:pt x="91" y="336"/>
                </a:lnTo>
                <a:lnTo>
                  <a:pt x="89" y="338"/>
                </a:lnTo>
                <a:lnTo>
                  <a:pt x="89" y="341"/>
                </a:lnTo>
                <a:lnTo>
                  <a:pt x="89" y="341"/>
                </a:lnTo>
                <a:close/>
                <a:moveTo>
                  <a:pt x="82" y="359"/>
                </a:moveTo>
                <a:lnTo>
                  <a:pt x="82" y="359"/>
                </a:lnTo>
                <a:lnTo>
                  <a:pt x="95" y="359"/>
                </a:lnTo>
                <a:lnTo>
                  <a:pt x="101" y="357"/>
                </a:lnTo>
                <a:lnTo>
                  <a:pt x="106" y="359"/>
                </a:lnTo>
                <a:lnTo>
                  <a:pt x="106" y="359"/>
                </a:lnTo>
                <a:lnTo>
                  <a:pt x="106" y="353"/>
                </a:lnTo>
                <a:lnTo>
                  <a:pt x="108" y="349"/>
                </a:lnTo>
                <a:lnTo>
                  <a:pt x="114" y="340"/>
                </a:lnTo>
                <a:lnTo>
                  <a:pt x="114" y="340"/>
                </a:lnTo>
                <a:lnTo>
                  <a:pt x="106" y="341"/>
                </a:lnTo>
                <a:lnTo>
                  <a:pt x="97" y="347"/>
                </a:lnTo>
                <a:lnTo>
                  <a:pt x="89" y="353"/>
                </a:lnTo>
                <a:lnTo>
                  <a:pt x="82" y="359"/>
                </a:lnTo>
                <a:lnTo>
                  <a:pt x="82" y="359"/>
                </a:lnTo>
                <a:close/>
                <a:moveTo>
                  <a:pt x="185" y="357"/>
                </a:moveTo>
                <a:lnTo>
                  <a:pt x="185" y="357"/>
                </a:lnTo>
                <a:lnTo>
                  <a:pt x="196" y="357"/>
                </a:lnTo>
                <a:lnTo>
                  <a:pt x="196" y="357"/>
                </a:lnTo>
                <a:lnTo>
                  <a:pt x="204" y="347"/>
                </a:lnTo>
                <a:lnTo>
                  <a:pt x="207" y="343"/>
                </a:lnTo>
                <a:lnTo>
                  <a:pt x="207" y="338"/>
                </a:lnTo>
                <a:lnTo>
                  <a:pt x="207" y="338"/>
                </a:lnTo>
                <a:lnTo>
                  <a:pt x="202" y="343"/>
                </a:lnTo>
                <a:lnTo>
                  <a:pt x="196" y="347"/>
                </a:lnTo>
                <a:lnTo>
                  <a:pt x="190" y="353"/>
                </a:lnTo>
                <a:lnTo>
                  <a:pt x="185" y="357"/>
                </a:lnTo>
                <a:lnTo>
                  <a:pt x="185" y="357"/>
                </a:lnTo>
                <a:close/>
                <a:moveTo>
                  <a:pt x="57" y="355"/>
                </a:moveTo>
                <a:lnTo>
                  <a:pt x="57" y="355"/>
                </a:lnTo>
                <a:lnTo>
                  <a:pt x="68" y="357"/>
                </a:lnTo>
                <a:lnTo>
                  <a:pt x="78" y="359"/>
                </a:lnTo>
                <a:lnTo>
                  <a:pt x="78" y="359"/>
                </a:lnTo>
                <a:lnTo>
                  <a:pt x="76" y="355"/>
                </a:lnTo>
                <a:lnTo>
                  <a:pt x="74" y="351"/>
                </a:lnTo>
                <a:lnTo>
                  <a:pt x="74" y="345"/>
                </a:lnTo>
                <a:lnTo>
                  <a:pt x="72" y="343"/>
                </a:lnTo>
                <a:lnTo>
                  <a:pt x="72" y="343"/>
                </a:lnTo>
                <a:lnTo>
                  <a:pt x="70" y="347"/>
                </a:lnTo>
                <a:lnTo>
                  <a:pt x="64" y="349"/>
                </a:lnTo>
                <a:lnTo>
                  <a:pt x="61" y="351"/>
                </a:lnTo>
                <a:lnTo>
                  <a:pt x="57" y="355"/>
                </a:lnTo>
                <a:lnTo>
                  <a:pt x="57" y="355"/>
                </a:lnTo>
                <a:close/>
                <a:moveTo>
                  <a:pt x="150" y="359"/>
                </a:moveTo>
                <a:lnTo>
                  <a:pt x="150" y="359"/>
                </a:lnTo>
                <a:lnTo>
                  <a:pt x="160" y="359"/>
                </a:lnTo>
                <a:lnTo>
                  <a:pt x="165" y="357"/>
                </a:lnTo>
                <a:lnTo>
                  <a:pt x="169" y="351"/>
                </a:lnTo>
                <a:lnTo>
                  <a:pt x="173" y="343"/>
                </a:lnTo>
                <a:lnTo>
                  <a:pt x="173" y="343"/>
                </a:lnTo>
                <a:lnTo>
                  <a:pt x="165" y="345"/>
                </a:lnTo>
                <a:lnTo>
                  <a:pt x="160" y="349"/>
                </a:lnTo>
                <a:lnTo>
                  <a:pt x="150" y="359"/>
                </a:lnTo>
                <a:lnTo>
                  <a:pt x="150" y="359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7" y="359"/>
                </a:lnTo>
                <a:lnTo>
                  <a:pt x="131" y="357"/>
                </a:lnTo>
                <a:lnTo>
                  <a:pt x="135" y="351"/>
                </a:lnTo>
                <a:lnTo>
                  <a:pt x="135" y="351"/>
                </a:lnTo>
                <a:lnTo>
                  <a:pt x="131" y="351"/>
                </a:lnTo>
                <a:lnTo>
                  <a:pt x="127" y="353"/>
                </a:lnTo>
                <a:lnTo>
                  <a:pt x="122" y="360"/>
                </a:lnTo>
                <a:lnTo>
                  <a:pt x="122" y="360"/>
                </a:lnTo>
                <a:close/>
              </a:path>
            </a:pathLst>
          </a:custGeom>
          <a:solidFill>
            <a:srgbClr val="1F1201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grpSp>
        <p:nvGrpSpPr>
          <p:cNvPr id="7" name="Google Shape;3206;p69"/>
          <p:cNvGrpSpPr/>
          <p:nvPr/>
        </p:nvGrpSpPr>
        <p:grpSpPr>
          <a:xfrm rot="1840108">
            <a:off x="127837" y="119711"/>
            <a:ext cx="656184" cy="681184"/>
            <a:chOff x="6101138" y="1648419"/>
            <a:chExt cx="837575" cy="1036125"/>
          </a:xfrm>
        </p:grpSpPr>
        <p:sp>
          <p:nvSpPr>
            <p:cNvPr id="8" name="Google Shape;3207;p69"/>
            <p:cNvSpPr/>
            <p:nvPr/>
          </p:nvSpPr>
          <p:spPr>
            <a:xfrm>
              <a:off x="6241525" y="2162069"/>
              <a:ext cx="22400" cy="8825"/>
            </a:xfrm>
            <a:custGeom>
              <a:avLst/>
              <a:gdLst/>
              <a:ahLst/>
              <a:cxnLst/>
              <a:rect l="l" t="t" r="r" b="b"/>
              <a:pathLst>
                <a:path w="896" h="353" extrusionOk="0">
                  <a:moveTo>
                    <a:pt x="896" y="353"/>
                  </a:moveTo>
                  <a:cubicBezTo>
                    <a:pt x="588" y="235"/>
                    <a:pt x="279" y="118"/>
                    <a:pt x="0" y="0"/>
                  </a:cubicBezTo>
                  <a:cubicBezTo>
                    <a:pt x="279" y="118"/>
                    <a:pt x="588" y="235"/>
                    <a:pt x="896" y="353"/>
                  </a:cubicBezTo>
                  <a:close/>
                </a:path>
              </a:pathLst>
            </a:custGeom>
            <a:solidFill>
              <a:srgbClr val="E5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3208;p69"/>
            <p:cNvSpPr/>
            <p:nvPr/>
          </p:nvSpPr>
          <p:spPr>
            <a:xfrm>
              <a:off x="6241525" y="2162069"/>
              <a:ext cx="22400" cy="8825"/>
            </a:xfrm>
            <a:custGeom>
              <a:avLst/>
              <a:gdLst/>
              <a:ahLst/>
              <a:cxnLst/>
              <a:rect l="l" t="t" r="r" b="b"/>
              <a:pathLst>
                <a:path w="896" h="353" extrusionOk="0">
                  <a:moveTo>
                    <a:pt x="896" y="353"/>
                  </a:moveTo>
                  <a:cubicBezTo>
                    <a:pt x="588" y="235"/>
                    <a:pt x="279" y="118"/>
                    <a:pt x="0" y="0"/>
                  </a:cubicBezTo>
                  <a:cubicBezTo>
                    <a:pt x="279" y="118"/>
                    <a:pt x="588" y="235"/>
                    <a:pt x="896" y="353"/>
                  </a:cubicBezTo>
                  <a:close/>
                </a:path>
              </a:pathLst>
            </a:custGeom>
            <a:solidFill>
              <a:srgbClr val="A01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3209;p69"/>
            <p:cNvSpPr/>
            <p:nvPr/>
          </p:nvSpPr>
          <p:spPr>
            <a:xfrm>
              <a:off x="6241525" y="2162069"/>
              <a:ext cx="22400" cy="8825"/>
            </a:xfrm>
            <a:custGeom>
              <a:avLst/>
              <a:gdLst/>
              <a:ahLst/>
              <a:cxnLst/>
              <a:rect l="l" t="t" r="r" b="b"/>
              <a:pathLst>
                <a:path w="896" h="353" extrusionOk="0">
                  <a:moveTo>
                    <a:pt x="896" y="353"/>
                  </a:moveTo>
                  <a:cubicBezTo>
                    <a:pt x="588" y="235"/>
                    <a:pt x="279" y="118"/>
                    <a:pt x="0" y="0"/>
                  </a:cubicBezTo>
                  <a:cubicBezTo>
                    <a:pt x="279" y="118"/>
                    <a:pt x="588" y="235"/>
                    <a:pt x="896" y="353"/>
                  </a:cubicBezTo>
                  <a:close/>
                </a:path>
              </a:pathLst>
            </a:custGeom>
            <a:solidFill>
              <a:srgbClr val="FFC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3210;p69"/>
            <p:cNvSpPr/>
            <p:nvPr/>
          </p:nvSpPr>
          <p:spPr>
            <a:xfrm>
              <a:off x="6241525" y="2162069"/>
              <a:ext cx="22400" cy="8825"/>
            </a:xfrm>
            <a:custGeom>
              <a:avLst/>
              <a:gdLst/>
              <a:ahLst/>
              <a:cxnLst/>
              <a:rect l="l" t="t" r="r" b="b"/>
              <a:pathLst>
                <a:path w="896" h="353" extrusionOk="0">
                  <a:moveTo>
                    <a:pt x="0" y="0"/>
                  </a:moveTo>
                  <a:cubicBezTo>
                    <a:pt x="279" y="118"/>
                    <a:pt x="588" y="235"/>
                    <a:pt x="896" y="353"/>
                  </a:cubicBezTo>
                  <a:cubicBezTo>
                    <a:pt x="588" y="235"/>
                    <a:pt x="279" y="1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3211;p69"/>
            <p:cNvSpPr/>
            <p:nvPr/>
          </p:nvSpPr>
          <p:spPr>
            <a:xfrm>
              <a:off x="6101325" y="1648419"/>
              <a:ext cx="837200" cy="1036125"/>
            </a:xfrm>
            <a:custGeom>
              <a:avLst/>
              <a:gdLst/>
              <a:ahLst/>
              <a:cxnLst/>
              <a:rect l="l" t="t" r="r" b="b"/>
              <a:pathLst>
                <a:path w="33488" h="41445" extrusionOk="0">
                  <a:moveTo>
                    <a:pt x="7950" y="0"/>
                  </a:moveTo>
                  <a:cubicBezTo>
                    <a:pt x="7792" y="0"/>
                    <a:pt x="7634" y="59"/>
                    <a:pt x="7517" y="176"/>
                  </a:cubicBezTo>
                  <a:cubicBezTo>
                    <a:pt x="7399" y="294"/>
                    <a:pt x="7341" y="455"/>
                    <a:pt x="7341" y="617"/>
                  </a:cubicBezTo>
                  <a:cubicBezTo>
                    <a:pt x="7341" y="778"/>
                    <a:pt x="7399" y="925"/>
                    <a:pt x="7517" y="1057"/>
                  </a:cubicBezTo>
                  <a:lnTo>
                    <a:pt x="14520" y="7942"/>
                  </a:lnTo>
                  <a:cubicBezTo>
                    <a:pt x="6328" y="8368"/>
                    <a:pt x="0" y="11202"/>
                    <a:pt x="0" y="14622"/>
                  </a:cubicBezTo>
                  <a:cubicBezTo>
                    <a:pt x="0" y="15342"/>
                    <a:pt x="279" y="16032"/>
                    <a:pt x="808" y="16692"/>
                  </a:cubicBezTo>
                  <a:lnTo>
                    <a:pt x="808" y="17001"/>
                  </a:lnTo>
                  <a:cubicBezTo>
                    <a:pt x="675" y="17191"/>
                    <a:pt x="617" y="17397"/>
                    <a:pt x="617" y="17632"/>
                  </a:cubicBezTo>
                  <a:cubicBezTo>
                    <a:pt x="617" y="17867"/>
                    <a:pt x="675" y="18087"/>
                    <a:pt x="808" y="18278"/>
                  </a:cubicBezTo>
                  <a:lnTo>
                    <a:pt x="808" y="32636"/>
                  </a:lnTo>
                  <a:cubicBezTo>
                    <a:pt x="279" y="33282"/>
                    <a:pt x="0" y="33986"/>
                    <a:pt x="0" y="34706"/>
                  </a:cubicBezTo>
                  <a:cubicBezTo>
                    <a:pt x="0" y="38420"/>
                    <a:pt x="7487" y="41444"/>
                    <a:pt x="16736" y="41444"/>
                  </a:cubicBezTo>
                  <a:cubicBezTo>
                    <a:pt x="25985" y="41444"/>
                    <a:pt x="33487" y="38420"/>
                    <a:pt x="33487" y="34706"/>
                  </a:cubicBezTo>
                  <a:cubicBezTo>
                    <a:pt x="33487" y="33986"/>
                    <a:pt x="33208" y="33282"/>
                    <a:pt x="32680" y="32636"/>
                  </a:cubicBezTo>
                  <a:lnTo>
                    <a:pt x="32680" y="18263"/>
                  </a:lnTo>
                  <a:cubicBezTo>
                    <a:pt x="32797" y="18087"/>
                    <a:pt x="32871" y="17867"/>
                    <a:pt x="32871" y="17632"/>
                  </a:cubicBezTo>
                  <a:cubicBezTo>
                    <a:pt x="32871" y="17412"/>
                    <a:pt x="32797" y="17191"/>
                    <a:pt x="32680" y="17001"/>
                  </a:cubicBezTo>
                  <a:lnTo>
                    <a:pt x="32680" y="16692"/>
                  </a:lnTo>
                  <a:cubicBezTo>
                    <a:pt x="33208" y="16032"/>
                    <a:pt x="33487" y="15342"/>
                    <a:pt x="33487" y="14622"/>
                  </a:cubicBezTo>
                  <a:cubicBezTo>
                    <a:pt x="33487" y="11246"/>
                    <a:pt x="27321" y="8442"/>
                    <a:pt x="19276" y="7957"/>
                  </a:cubicBezTo>
                  <a:lnTo>
                    <a:pt x="26294" y="1057"/>
                  </a:lnTo>
                  <a:cubicBezTo>
                    <a:pt x="26411" y="925"/>
                    <a:pt x="26470" y="778"/>
                    <a:pt x="26470" y="617"/>
                  </a:cubicBezTo>
                  <a:cubicBezTo>
                    <a:pt x="26470" y="455"/>
                    <a:pt x="26411" y="294"/>
                    <a:pt x="26294" y="176"/>
                  </a:cubicBezTo>
                  <a:cubicBezTo>
                    <a:pt x="26176" y="59"/>
                    <a:pt x="26018" y="0"/>
                    <a:pt x="25861" y="0"/>
                  </a:cubicBezTo>
                  <a:cubicBezTo>
                    <a:pt x="25703" y="0"/>
                    <a:pt x="25545" y="59"/>
                    <a:pt x="25428" y="176"/>
                  </a:cubicBezTo>
                  <a:lnTo>
                    <a:pt x="17588" y="7884"/>
                  </a:lnTo>
                  <a:lnTo>
                    <a:pt x="16223" y="7884"/>
                  </a:lnTo>
                  <a:lnTo>
                    <a:pt x="8383" y="176"/>
                  </a:lnTo>
                  <a:cubicBezTo>
                    <a:pt x="8266" y="59"/>
                    <a:pt x="8108" y="0"/>
                    <a:pt x="795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" name="Google Shape;3212;p69"/>
            <p:cNvGrpSpPr/>
            <p:nvPr/>
          </p:nvGrpSpPr>
          <p:grpSpPr>
            <a:xfrm>
              <a:off x="6101138" y="1648419"/>
              <a:ext cx="837575" cy="1036125"/>
              <a:chOff x="4979325" y="1739700"/>
              <a:chExt cx="837575" cy="1036125"/>
            </a:xfrm>
          </p:grpSpPr>
          <p:sp>
            <p:nvSpPr>
              <p:cNvPr id="14" name="Google Shape;3213;p69"/>
              <p:cNvSpPr/>
              <p:nvPr/>
            </p:nvSpPr>
            <p:spPr>
              <a:xfrm>
                <a:off x="4979325" y="2438875"/>
                <a:ext cx="837575" cy="336950"/>
              </a:xfrm>
              <a:custGeom>
                <a:avLst/>
                <a:gdLst/>
                <a:ahLst/>
                <a:cxnLst/>
                <a:rect l="l" t="t" r="r" b="b"/>
                <a:pathLst>
                  <a:path w="33503" h="13478" extrusionOk="0">
                    <a:moveTo>
                      <a:pt x="16751" y="1"/>
                    </a:moveTo>
                    <a:cubicBezTo>
                      <a:pt x="7502" y="1"/>
                      <a:pt x="1" y="3011"/>
                      <a:pt x="1" y="6739"/>
                    </a:cubicBezTo>
                    <a:cubicBezTo>
                      <a:pt x="1" y="10454"/>
                      <a:pt x="7502" y="13478"/>
                      <a:pt x="16751" y="13478"/>
                    </a:cubicBezTo>
                    <a:cubicBezTo>
                      <a:pt x="26000" y="13478"/>
                      <a:pt x="33502" y="10454"/>
                      <a:pt x="33502" y="6739"/>
                    </a:cubicBezTo>
                    <a:cubicBezTo>
                      <a:pt x="33502" y="3011"/>
                      <a:pt x="26000" y="1"/>
                      <a:pt x="16751" y="1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3214;p69"/>
              <p:cNvSpPr/>
              <p:nvPr/>
            </p:nvSpPr>
            <p:spPr>
              <a:xfrm>
                <a:off x="4999500" y="2103425"/>
                <a:ext cx="797200" cy="627275"/>
              </a:xfrm>
              <a:custGeom>
                <a:avLst/>
                <a:gdLst/>
                <a:ahLst/>
                <a:cxnLst/>
                <a:rect l="l" t="t" r="r" b="b"/>
                <a:pathLst>
                  <a:path w="31888" h="25091" extrusionOk="0">
                    <a:moveTo>
                      <a:pt x="1" y="1"/>
                    </a:moveTo>
                    <a:lnTo>
                      <a:pt x="1" y="18660"/>
                    </a:lnTo>
                    <a:cubicBezTo>
                      <a:pt x="1" y="22213"/>
                      <a:pt x="7136" y="25090"/>
                      <a:pt x="15944" y="25090"/>
                    </a:cubicBezTo>
                    <a:cubicBezTo>
                      <a:pt x="24753" y="25090"/>
                      <a:pt x="31888" y="22213"/>
                      <a:pt x="31888" y="18660"/>
                    </a:cubicBezTo>
                    <a:lnTo>
                      <a:pt x="318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3215;p69"/>
              <p:cNvSpPr/>
              <p:nvPr/>
            </p:nvSpPr>
            <p:spPr>
              <a:xfrm>
                <a:off x="4999500" y="2103425"/>
                <a:ext cx="797200" cy="196025"/>
              </a:xfrm>
              <a:custGeom>
                <a:avLst/>
                <a:gdLst/>
                <a:ahLst/>
                <a:cxnLst/>
                <a:rect l="l" t="t" r="r" b="b"/>
                <a:pathLst>
                  <a:path w="31888" h="7841" extrusionOk="0">
                    <a:moveTo>
                      <a:pt x="1" y="1"/>
                    </a:moveTo>
                    <a:lnTo>
                      <a:pt x="1" y="3172"/>
                    </a:lnTo>
                    <a:cubicBezTo>
                      <a:pt x="2174" y="5888"/>
                      <a:pt x="8487" y="7840"/>
                      <a:pt x="15944" y="7840"/>
                    </a:cubicBezTo>
                    <a:cubicBezTo>
                      <a:pt x="23402" y="7840"/>
                      <a:pt x="29715" y="5888"/>
                      <a:pt x="31888" y="3172"/>
                    </a:cubicBezTo>
                    <a:lnTo>
                      <a:pt x="31888" y="1"/>
                    </a:lnTo>
                    <a:close/>
                  </a:path>
                </a:pathLst>
              </a:custGeom>
              <a:solidFill>
                <a:srgbClr val="A01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" name="Google Shape;3216;p69"/>
              <p:cNvSpPr/>
              <p:nvPr/>
            </p:nvSpPr>
            <p:spPr>
              <a:xfrm>
                <a:off x="4999500" y="2424200"/>
                <a:ext cx="797200" cy="306500"/>
              </a:xfrm>
              <a:custGeom>
                <a:avLst/>
                <a:gdLst/>
                <a:ahLst/>
                <a:cxnLst/>
                <a:rect l="l" t="t" r="r" b="b"/>
                <a:pathLst>
                  <a:path w="31888" h="12260" extrusionOk="0">
                    <a:moveTo>
                      <a:pt x="31888" y="1"/>
                    </a:moveTo>
                    <a:cubicBezTo>
                      <a:pt x="29794" y="3545"/>
                      <a:pt x="26445" y="4706"/>
                      <a:pt x="22502" y="4706"/>
                    </a:cubicBezTo>
                    <a:cubicBezTo>
                      <a:pt x="15635" y="4706"/>
                      <a:pt x="6968" y="1186"/>
                      <a:pt x="1" y="617"/>
                    </a:cubicBezTo>
                    <a:lnTo>
                      <a:pt x="1" y="5829"/>
                    </a:lnTo>
                    <a:cubicBezTo>
                      <a:pt x="1" y="9382"/>
                      <a:pt x="7136" y="12259"/>
                      <a:pt x="15944" y="12259"/>
                    </a:cubicBezTo>
                    <a:cubicBezTo>
                      <a:pt x="24753" y="12259"/>
                      <a:pt x="31888" y="9382"/>
                      <a:pt x="31888" y="5829"/>
                    </a:cubicBezTo>
                    <a:lnTo>
                      <a:pt x="31888" y="1"/>
                    </a:lnTo>
                    <a:close/>
                  </a:path>
                </a:pathLst>
              </a:custGeom>
              <a:solidFill>
                <a:srgbClr val="E0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" name="Google Shape;3217;p69"/>
              <p:cNvSpPr/>
              <p:nvPr/>
            </p:nvSpPr>
            <p:spPr>
              <a:xfrm>
                <a:off x="4979325" y="1936800"/>
                <a:ext cx="837575" cy="336950"/>
              </a:xfrm>
              <a:custGeom>
                <a:avLst/>
                <a:gdLst/>
                <a:ahLst/>
                <a:cxnLst/>
                <a:rect l="l" t="t" r="r" b="b"/>
                <a:pathLst>
                  <a:path w="33503" h="13478" extrusionOk="0">
                    <a:moveTo>
                      <a:pt x="16751" y="0"/>
                    </a:moveTo>
                    <a:cubicBezTo>
                      <a:pt x="7502" y="0"/>
                      <a:pt x="1" y="3010"/>
                      <a:pt x="1" y="6739"/>
                    </a:cubicBezTo>
                    <a:cubicBezTo>
                      <a:pt x="1" y="10468"/>
                      <a:pt x="7502" y="13478"/>
                      <a:pt x="16751" y="13478"/>
                    </a:cubicBezTo>
                    <a:cubicBezTo>
                      <a:pt x="26000" y="13478"/>
                      <a:pt x="33502" y="10468"/>
                      <a:pt x="33502" y="6739"/>
                    </a:cubicBezTo>
                    <a:cubicBezTo>
                      <a:pt x="33502" y="3010"/>
                      <a:pt x="26000" y="0"/>
                      <a:pt x="16751" y="0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3218;p69"/>
              <p:cNvSpPr/>
              <p:nvPr/>
            </p:nvSpPr>
            <p:spPr>
              <a:xfrm>
                <a:off x="5037325" y="1981950"/>
                <a:ext cx="719750" cy="246650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9866" extrusionOk="0">
                    <a:moveTo>
                      <a:pt x="14402" y="0"/>
                    </a:moveTo>
                    <a:cubicBezTo>
                      <a:pt x="6445" y="0"/>
                      <a:pt x="0" y="2202"/>
                      <a:pt x="0" y="4933"/>
                    </a:cubicBezTo>
                    <a:cubicBezTo>
                      <a:pt x="0" y="7649"/>
                      <a:pt x="6445" y="9866"/>
                      <a:pt x="14402" y="9866"/>
                    </a:cubicBezTo>
                    <a:cubicBezTo>
                      <a:pt x="22345" y="9866"/>
                      <a:pt x="28789" y="7649"/>
                      <a:pt x="28789" y="4933"/>
                    </a:cubicBezTo>
                    <a:cubicBezTo>
                      <a:pt x="28789" y="2202"/>
                      <a:pt x="22345" y="0"/>
                      <a:pt x="144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" name="Google Shape;3219;p69"/>
              <p:cNvSpPr/>
              <p:nvPr/>
            </p:nvSpPr>
            <p:spPr>
              <a:xfrm>
                <a:off x="5086125" y="2072975"/>
                <a:ext cx="670950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26838" h="6225" extrusionOk="0">
                    <a:moveTo>
                      <a:pt x="26338" y="0"/>
                    </a:moveTo>
                    <a:cubicBezTo>
                      <a:pt x="23681" y="3022"/>
                      <a:pt x="18295" y="3260"/>
                      <a:pt x="12360" y="3260"/>
                    </a:cubicBezTo>
                    <a:cubicBezTo>
                      <a:pt x="11253" y="3260"/>
                      <a:pt x="10126" y="3252"/>
                      <a:pt x="8994" y="3252"/>
                    </a:cubicBezTo>
                    <a:cubicBezTo>
                      <a:pt x="5940" y="3252"/>
                      <a:pt x="2849" y="3312"/>
                      <a:pt x="1" y="3758"/>
                    </a:cubicBezTo>
                    <a:cubicBezTo>
                      <a:pt x="2482" y="5226"/>
                      <a:pt x="7121" y="6225"/>
                      <a:pt x="12450" y="6225"/>
                    </a:cubicBezTo>
                    <a:cubicBezTo>
                      <a:pt x="20393" y="6225"/>
                      <a:pt x="26837" y="4008"/>
                      <a:pt x="26837" y="1292"/>
                    </a:cubicBezTo>
                    <a:cubicBezTo>
                      <a:pt x="26837" y="852"/>
                      <a:pt x="26661" y="411"/>
                      <a:pt x="26338" y="0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3220;p69"/>
              <p:cNvSpPr/>
              <p:nvPr/>
            </p:nvSpPr>
            <p:spPr>
              <a:xfrm>
                <a:off x="5037325" y="1981950"/>
                <a:ext cx="71975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5359" extrusionOk="0">
                    <a:moveTo>
                      <a:pt x="14402" y="0"/>
                    </a:moveTo>
                    <a:cubicBezTo>
                      <a:pt x="6445" y="0"/>
                      <a:pt x="0" y="2202"/>
                      <a:pt x="0" y="4933"/>
                    </a:cubicBezTo>
                    <a:cubicBezTo>
                      <a:pt x="0" y="5080"/>
                      <a:pt x="29" y="5227"/>
                      <a:pt x="59" y="5359"/>
                    </a:cubicBezTo>
                    <a:cubicBezTo>
                      <a:pt x="705" y="2848"/>
                      <a:pt x="6871" y="866"/>
                      <a:pt x="14402" y="866"/>
                    </a:cubicBezTo>
                    <a:cubicBezTo>
                      <a:pt x="21919" y="866"/>
                      <a:pt x="28085" y="2848"/>
                      <a:pt x="28731" y="5359"/>
                    </a:cubicBezTo>
                    <a:cubicBezTo>
                      <a:pt x="28760" y="5227"/>
                      <a:pt x="28789" y="5080"/>
                      <a:pt x="28789" y="4933"/>
                    </a:cubicBezTo>
                    <a:cubicBezTo>
                      <a:pt x="28789" y="2202"/>
                      <a:pt x="22345" y="0"/>
                      <a:pt x="14402" y="0"/>
                    </a:cubicBezTo>
                    <a:close/>
                  </a:path>
                </a:pathLst>
              </a:custGeom>
              <a:solidFill>
                <a:srgbClr val="F29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" name="Google Shape;3221;p69"/>
              <p:cNvSpPr/>
              <p:nvPr/>
            </p:nvSpPr>
            <p:spPr>
              <a:xfrm>
                <a:off x="5020800" y="2179775"/>
                <a:ext cx="760500" cy="542850"/>
              </a:xfrm>
              <a:custGeom>
                <a:avLst/>
                <a:gdLst/>
                <a:ahLst/>
                <a:cxnLst/>
                <a:rect l="l" t="t" r="r" b="b"/>
                <a:pathLst>
                  <a:path w="30420" h="21714" extrusionOk="0">
                    <a:moveTo>
                      <a:pt x="235" y="0"/>
                    </a:moveTo>
                    <a:lnTo>
                      <a:pt x="0" y="59"/>
                    </a:lnTo>
                    <a:lnTo>
                      <a:pt x="5051" y="20583"/>
                    </a:lnTo>
                    <a:lnTo>
                      <a:pt x="10174" y="4302"/>
                    </a:lnTo>
                    <a:lnTo>
                      <a:pt x="15078" y="21713"/>
                    </a:lnTo>
                    <a:lnTo>
                      <a:pt x="20084" y="4023"/>
                    </a:lnTo>
                    <a:lnTo>
                      <a:pt x="25428" y="20524"/>
                    </a:lnTo>
                    <a:lnTo>
                      <a:pt x="30419" y="88"/>
                    </a:lnTo>
                    <a:lnTo>
                      <a:pt x="30184" y="30"/>
                    </a:lnTo>
                    <a:lnTo>
                      <a:pt x="25384" y="19629"/>
                    </a:lnTo>
                    <a:lnTo>
                      <a:pt x="20069" y="3171"/>
                    </a:lnTo>
                    <a:lnTo>
                      <a:pt x="15078" y="20818"/>
                    </a:lnTo>
                    <a:lnTo>
                      <a:pt x="10189" y="3436"/>
                    </a:lnTo>
                    <a:lnTo>
                      <a:pt x="5080" y="1967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3222;p69"/>
              <p:cNvSpPr/>
              <p:nvPr/>
            </p:nvSpPr>
            <p:spPr>
              <a:xfrm>
                <a:off x="5020800" y="2231875"/>
                <a:ext cx="756450" cy="489650"/>
              </a:xfrm>
              <a:custGeom>
                <a:avLst/>
                <a:gdLst/>
                <a:ahLst/>
                <a:cxnLst/>
                <a:rect l="l" t="t" r="r" b="b"/>
                <a:pathLst>
                  <a:path w="30258" h="19586" extrusionOk="0">
                    <a:moveTo>
                      <a:pt x="25237" y="1"/>
                    </a:moveTo>
                    <a:lnTo>
                      <a:pt x="20231" y="18675"/>
                    </a:lnTo>
                    <a:lnTo>
                      <a:pt x="15298" y="1352"/>
                    </a:lnTo>
                    <a:lnTo>
                      <a:pt x="10116" y="18587"/>
                    </a:lnTo>
                    <a:lnTo>
                      <a:pt x="5124" y="162"/>
                    </a:lnTo>
                    <a:lnTo>
                      <a:pt x="0" y="15254"/>
                    </a:lnTo>
                    <a:lnTo>
                      <a:pt x="235" y="15342"/>
                    </a:lnTo>
                    <a:lnTo>
                      <a:pt x="5095" y="1014"/>
                    </a:lnTo>
                    <a:lnTo>
                      <a:pt x="10101" y="19482"/>
                    </a:lnTo>
                    <a:lnTo>
                      <a:pt x="15283" y="2218"/>
                    </a:lnTo>
                    <a:lnTo>
                      <a:pt x="20245" y="19585"/>
                    </a:lnTo>
                    <a:lnTo>
                      <a:pt x="25252" y="852"/>
                    </a:lnTo>
                    <a:lnTo>
                      <a:pt x="30023" y="15196"/>
                    </a:lnTo>
                    <a:lnTo>
                      <a:pt x="30258" y="15122"/>
                    </a:lnTo>
                    <a:lnTo>
                      <a:pt x="25237" y="1"/>
                    </a:ln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3223;p69"/>
              <p:cNvSpPr/>
              <p:nvPr/>
            </p:nvSpPr>
            <p:spPr>
              <a:xfrm>
                <a:off x="4994750" y="2585325"/>
                <a:ext cx="5800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1" extrusionOk="0">
                    <a:moveTo>
                      <a:pt x="1160" y="1"/>
                    </a:moveTo>
                    <a:cubicBezTo>
                      <a:pt x="529" y="1"/>
                      <a:pt x="0" y="514"/>
                      <a:pt x="0" y="1160"/>
                    </a:cubicBezTo>
                    <a:cubicBezTo>
                      <a:pt x="0" y="1806"/>
                      <a:pt x="529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14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3224;p69"/>
              <p:cNvSpPr/>
              <p:nvPr/>
            </p:nvSpPr>
            <p:spPr>
              <a:xfrm>
                <a:off x="4994750" y="2610275"/>
                <a:ext cx="58000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3" extrusionOk="0">
                    <a:moveTo>
                      <a:pt x="2305" y="1"/>
                    </a:moveTo>
                    <a:cubicBezTo>
                      <a:pt x="2163" y="254"/>
                      <a:pt x="1902" y="336"/>
                      <a:pt x="1577" y="336"/>
                    </a:cubicBezTo>
                    <a:cubicBezTo>
                      <a:pt x="1129" y="336"/>
                      <a:pt x="559" y="180"/>
                      <a:pt x="15" y="104"/>
                    </a:cubicBezTo>
                    <a:cubicBezTo>
                      <a:pt x="15" y="133"/>
                      <a:pt x="0" y="148"/>
                      <a:pt x="0" y="162"/>
                    </a:cubicBezTo>
                    <a:cubicBezTo>
                      <a:pt x="0" y="808"/>
                      <a:pt x="529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04"/>
                      <a:pt x="2320" y="60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3225;p69"/>
              <p:cNvSpPr/>
              <p:nvPr/>
            </p:nvSpPr>
            <p:spPr>
              <a:xfrm>
                <a:off x="5119525" y="2651400"/>
                <a:ext cx="580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06" extrusionOk="0">
                    <a:moveTo>
                      <a:pt x="1160" y="0"/>
                    </a:moveTo>
                    <a:cubicBezTo>
                      <a:pt x="529" y="0"/>
                      <a:pt x="1" y="514"/>
                      <a:pt x="1" y="1160"/>
                    </a:cubicBezTo>
                    <a:cubicBezTo>
                      <a:pt x="1" y="1791"/>
                      <a:pt x="529" y="2305"/>
                      <a:pt x="1160" y="2305"/>
                    </a:cubicBezTo>
                    <a:cubicBezTo>
                      <a:pt x="1806" y="2305"/>
                      <a:pt x="2320" y="1791"/>
                      <a:pt x="2320" y="1160"/>
                    </a:cubicBezTo>
                    <a:cubicBezTo>
                      <a:pt x="2320" y="514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3226;p69"/>
              <p:cNvSpPr/>
              <p:nvPr/>
            </p:nvSpPr>
            <p:spPr>
              <a:xfrm>
                <a:off x="5119525" y="2675975"/>
                <a:ext cx="58025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3" extrusionOk="0">
                    <a:moveTo>
                      <a:pt x="2306" y="1"/>
                    </a:moveTo>
                    <a:cubicBezTo>
                      <a:pt x="2162" y="263"/>
                      <a:pt x="1896" y="348"/>
                      <a:pt x="1565" y="348"/>
                    </a:cubicBezTo>
                    <a:cubicBezTo>
                      <a:pt x="1119" y="348"/>
                      <a:pt x="555" y="194"/>
                      <a:pt x="15" y="118"/>
                    </a:cubicBezTo>
                    <a:cubicBezTo>
                      <a:pt x="15" y="133"/>
                      <a:pt x="1" y="148"/>
                      <a:pt x="1" y="177"/>
                    </a:cubicBezTo>
                    <a:cubicBezTo>
                      <a:pt x="1" y="808"/>
                      <a:pt x="529" y="1322"/>
                      <a:pt x="1160" y="1322"/>
                    </a:cubicBezTo>
                    <a:cubicBezTo>
                      <a:pt x="1806" y="1322"/>
                      <a:pt x="2320" y="808"/>
                      <a:pt x="2320" y="177"/>
                    </a:cubicBezTo>
                    <a:cubicBezTo>
                      <a:pt x="2320" y="118"/>
                      <a:pt x="2320" y="60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3227;p69"/>
              <p:cNvSpPr/>
              <p:nvPr/>
            </p:nvSpPr>
            <p:spPr>
              <a:xfrm>
                <a:off x="5244325" y="2678925"/>
                <a:ext cx="5800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0" extrusionOk="0">
                    <a:moveTo>
                      <a:pt x="1160" y="0"/>
                    </a:moveTo>
                    <a:cubicBezTo>
                      <a:pt x="529" y="0"/>
                      <a:pt x="0" y="514"/>
                      <a:pt x="0" y="1160"/>
                    </a:cubicBezTo>
                    <a:cubicBezTo>
                      <a:pt x="0" y="1791"/>
                      <a:pt x="529" y="2320"/>
                      <a:pt x="1160" y="2320"/>
                    </a:cubicBezTo>
                    <a:cubicBezTo>
                      <a:pt x="1806" y="2320"/>
                      <a:pt x="2320" y="1791"/>
                      <a:pt x="2320" y="1160"/>
                    </a:cubicBezTo>
                    <a:cubicBezTo>
                      <a:pt x="2320" y="514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3228;p69"/>
              <p:cNvSpPr/>
              <p:nvPr/>
            </p:nvSpPr>
            <p:spPr>
              <a:xfrm>
                <a:off x="5244325" y="2703875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1"/>
                    </a:moveTo>
                    <a:cubicBezTo>
                      <a:pt x="2163" y="254"/>
                      <a:pt x="1902" y="335"/>
                      <a:pt x="1577" y="335"/>
                    </a:cubicBezTo>
                    <a:cubicBezTo>
                      <a:pt x="1129" y="335"/>
                      <a:pt x="559" y="180"/>
                      <a:pt x="15" y="103"/>
                    </a:cubicBezTo>
                    <a:cubicBezTo>
                      <a:pt x="15" y="133"/>
                      <a:pt x="0" y="147"/>
                      <a:pt x="0" y="162"/>
                    </a:cubicBezTo>
                    <a:cubicBezTo>
                      <a:pt x="0" y="793"/>
                      <a:pt x="529" y="1322"/>
                      <a:pt x="1160" y="1322"/>
                    </a:cubicBezTo>
                    <a:cubicBezTo>
                      <a:pt x="1806" y="1322"/>
                      <a:pt x="2320" y="793"/>
                      <a:pt x="2320" y="162"/>
                    </a:cubicBezTo>
                    <a:cubicBezTo>
                      <a:pt x="2320" y="103"/>
                      <a:pt x="2305" y="45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3229;p69"/>
              <p:cNvSpPr/>
              <p:nvPr/>
            </p:nvSpPr>
            <p:spPr>
              <a:xfrm>
                <a:off x="5369100" y="2685150"/>
                <a:ext cx="58025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21" extrusionOk="0">
                    <a:moveTo>
                      <a:pt x="1160" y="1"/>
                    </a:moveTo>
                    <a:cubicBezTo>
                      <a:pt x="515" y="1"/>
                      <a:pt x="1" y="529"/>
                      <a:pt x="1" y="1161"/>
                    </a:cubicBezTo>
                    <a:cubicBezTo>
                      <a:pt x="1" y="1807"/>
                      <a:pt x="515" y="2320"/>
                      <a:pt x="1160" y="2320"/>
                    </a:cubicBezTo>
                    <a:cubicBezTo>
                      <a:pt x="1806" y="2320"/>
                      <a:pt x="2320" y="1807"/>
                      <a:pt x="2320" y="1161"/>
                    </a:cubicBezTo>
                    <a:cubicBezTo>
                      <a:pt x="2320" y="529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3230;p69"/>
              <p:cNvSpPr/>
              <p:nvPr/>
            </p:nvSpPr>
            <p:spPr>
              <a:xfrm>
                <a:off x="5369100" y="2710125"/>
                <a:ext cx="58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2" extrusionOk="0">
                    <a:moveTo>
                      <a:pt x="2306" y="0"/>
                    </a:moveTo>
                    <a:cubicBezTo>
                      <a:pt x="2163" y="255"/>
                      <a:pt x="1899" y="336"/>
                      <a:pt x="1570" y="336"/>
                    </a:cubicBezTo>
                    <a:cubicBezTo>
                      <a:pt x="1121" y="336"/>
                      <a:pt x="551" y="185"/>
                      <a:pt x="1" y="118"/>
                    </a:cubicBezTo>
                    <a:cubicBezTo>
                      <a:pt x="1" y="132"/>
                      <a:pt x="1" y="147"/>
                      <a:pt x="1" y="162"/>
                    </a:cubicBezTo>
                    <a:cubicBezTo>
                      <a:pt x="1" y="808"/>
                      <a:pt x="515" y="1321"/>
                      <a:pt x="1160" y="1321"/>
                    </a:cubicBezTo>
                    <a:cubicBezTo>
                      <a:pt x="1806" y="1321"/>
                      <a:pt x="2320" y="808"/>
                      <a:pt x="2320" y="162"/>
                    </a:cubicBezTo>
                    <a:cubicBezTo>
                      <a:pt x="2320" y="103"/>
                      <a:pt x="2306" y="59"/>
                      <a:pt x="2306" y="0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3231;p69"/>
              <p:cNvSpPr/>
              <p:nvPr/>
            </p:nvSpPr>
            <p:spPr>
              <a:xfrm>
                <a:off x="5493900" y="2678925"/>
                <a:ext cx="5800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0" extrusionOk="0">
                    <a:moveTo>
                      <a:pt x="1160" y="0"/>
                    </a:moveTo>
                    <a:cubicBezTo>
                      <a:pt x="514" y="0"/>
                      <a:pt x="0" y="514"/>
                      <a:pt x="0" y="1160"/>
                    </a:cubicBezTo>
                    <a:cubicBezTo>
                      <a:pt x="0" y="1791"/>
                      <a:pt x="514" y="2320"/>
                      <a:pt x="1160" y="2320"/>
                    </a:cubicBezTo>
                    <a:cubicBezTo>
                      <a:pt x="1806" y="2320"/>
                      <a:pt x="2320" y="1791"/>
                      <a:pt x="2320" y="1160"/>
                    </a:cubicBezTo>
                    <a:cubicBezTo>
                      <a:pt x="2320" y="514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3232;p69"/>
              <p:cNvSpPr/>
              <p:nvPr/>
            </p:nvSpPr>
            <p:spPr>
              <a:xfrm>
                <a:off x="5493900" y="2703875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1"/>
                    </a:moveTo>
                    <a:cubicBezTo>
                      <a:pt x="2163" y="254"/>
                      <a:pt x="1902" y="335"/>
                      <a:pt x="1576" y="335"/>
                    </a:cubicBezTo>
                    <a:cubicBezTo>
                      <a:pt x="1126" y="335"/>
                      <a:pt x="553" y="180"/>
                      <a:pt x="0" y="103"/>
                    </a:cubicBezTo>
                    <a:cubicBezTo>
                      <a:pt x="0" y="133"/>
                      <a:pt x="0" y="147"/>
                      <a:pt x="0" y="162"/>
                    </a:cubicBezTo>
                    <a:cubicBezTo>
                      <a:pt x="0" y="793"/>
                      <a:pt x="514" y="1322"/>
                      <a:pt x="1160" y="1322"/>
                    </a:cubicBezTo>
                    <a:cubicBezTo>
                      <a:pt x="1806" y="1322"/>
                      <a:pt x="2320" y="793"/>
                      <a:pt x="2320" y="162"/>
                    </a:cubicBezTo>
                    <a:cubicBezTo>
                      <a:pt x="2320" y="103"/>
                      <a:pt x="2305" y="45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3233;p69"/>
              <p:cNvSpPr/>
              <p:nvPr/>
            </p:nvSpPr>
            <p:spPr>
              <a:xfrm>
                <a:off x="5618675" y="2651400"/>
                <a:ext cx="580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06" extrusionOk="0">
                    <a:moveTo>
                      <a:pt x="1161" y="0"/>
                    </a:moveTo>
                    <a:cubicBezTo>
                      <a:pt x="515" y="0"/>
                      <a:pt x="1" y="514"/>
                      <a:pt x="1" y="1160"/>
                    </a:cubicBezTo>
                    <a:cubicBezTo>
                      <a:pt x="1" y="1791"/>
                      <a:pt x="515" y="2305"/>
                      <a:pt x="1161" y="2305"/>
                    </a:cubicBezTo>
                    <a:cubicBezTo>
                      <a:pt x="1806" y="2305"/>
                      <a:pt x="2320" y="1791"/>
                      <a:pt x="2320" y="1160"/>
                    </a:cubicBezTo>
                    <a:cubicBezTo>
                      <a:pt x="2320" y="514"/>
                      <a:pt x="1806" y="0"/>
                      <a:pt x="1161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234;p69"/>
              <p:cNvSpPr/>
              <p:nvPr/>
            </p:nvSpPr>
            <p:spPr>
              <a:xfrm>
                <a:off x="5618675" y="2675975"/>
                <a:ext cx="58025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3" extrusionOk="0">
                    <a:moveTo>
                      <a:pt x="2306" y="1"/>
                    </a:moveTo>
                    <a:cubicBezTo>
                      <a:pt x="2162" y="263"/>
                      <a:pt x="1896" y="348"/>
                      <a:pt x="1564" y="348"/>
                    </a:cubicBezTo>
                    <a:cubicBezTo>
                      <a:pt x="1116" y="348"/>
                      <a:pt x="549" y="194"/>
                      <a:pt x="1" y="118"/>
                    </a:cubicBezTo>
                    <a:cubicBezTo>
                      <a:pt x="1" y="133"/>
                      <a:pt x="1" y="148"/>
                      <a:pt x="1" y="177"/>
                    </a:cubicBezTo>
                    <a:cubicBezTo>
                      <a:pt x="1" y="808"/>
                      <a:pt x="515" y="1322"/>
                      <a:pt x="1161" y="1322"/>
                    </a:cubicBezTo>
                    <a:cubicBezTo>
                      <a:pt x="1806" y="1322"/>
                      <a:pt x="2320" y="808"/>
                      <a:pt x="2320" y="177"/>
                    </a:cubicBezTo>
                    <a:cubicBezTo>
                      <a:pt x="2320" y="118"/>
                      <a:pt x="2306" y="60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3235;p69"/>
              <p:cNvSpPr/>
              <p:nvPr/>
            </p:nvSpPr>
            <p:spPr>
              <a:xfrm>
                <a:off x="5743475" y="2585325"/>
                <a:ext cx="5800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1" extrusionOk="0">
                    <a:moveTo>
                      <a:pt x="1160" y="1"/>
                    </a:moveTo>
                    <a:cubicBezTo>
                      <a:pt x="514" y="1"/>
                      <a:pt x="0" y="514"/>
                      <a:pt x="0" y="1160"/>
                    </a:cubicBezTo>
                    <a:cubicBezTo>
                      <a:pt x="0" y="1806"/>
                      <a:pt x="514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14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3236;p69"/>
              <p:cNvSpPr/>
              <p:nvPr/>
            </p:nvSpPr>
            <p:spPr>
              <a:xfrm>
                <a:off x="5743475" y="2610275"/>
                <a:ext cx="58000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3" extrusionOk="0">
                    <a:moveTo>
                      <a:pt x="2305" y="1"/>
                    </a:moveTo>
                    <a:cubicBezTo>
                      <a:pt x="2163" y="254"/>
                      <a:pt x="1902" y="336"/>
                      <a:pt x="1576" y="336"/>
                    </a:cubicBezTo>
                    <a:cubicBezTo>
                      <a:pt x="1126" y="336"/>
                      <a:pt x="553" y="180"/>
                      <a:pt x="0" y="104"/>
                    </a:cubicBezTo>
                    <a:cubicBezTo>
                      <a:pt x="0" y="133"/>
                      <a:pt x="0" y="148"/>
                      <a:pt x="0" y="162"/>
                    </a:cubicBezTo>
                    <a:cubicBezTo>
                      <a:pt x="0" y="808"/>
                      <a:pt x="514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04"/>
                      <a:pt x="2305" y="60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3237;p69"/>
              <p:cNvSpPr/>
              <p:nvPr/>
            </p:nvSpPr>
            <p:spPr>
              <a:xfrm>
                <a:off x="4994750" y="2151500"/>
                <a:ext cx="5800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1" extrusionOk="0">
                    <a:moveTo>
                      <a:pt x="1160" y="1"/>
                    </a:moveTo>
                    <a:cubicBezTo>
                      <a:pt x="529" y="1"/>
                      <a:pt x="0" y="529"/>
                      <a:pt x="0" y="1161"/>
                    </a:cubicBezTo>
                    <a:cubicBezTo>
                      <a:pt x="0" y="1807"/>
                      <a:pt x="529" y="2320"/>
                      <a:pt x="1160" y="2320"/>
                    </a:cubicBezTo>
                    <a:cubicBezTo>
                      <a:pt x="1806" y="2320"/>
                      <a:pt x="2320" y="1807"/>
                      <a:pt x="2320" y="1161"/>
                    </a:cubicBezTo>
                    <a:cubicBezTo>
                      <a:pt x="2320" y="529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3238;p69"/>
              <p:cNvSpPr/>
              <p:nvPr/>
            </p:nvSpPr>
            <p:spPr>
              <a:xfrm>
                <a:off x="4994750" y="2176475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0"/>
                    </a:moveTo>
                    <a:cubicBezTo>
                      <a:pt x="2161" y="263"/>
                      <a:pt x="1895" y="347"/>
                      <a:pt x="1564" y="347"/>
                    </a:cubicBezTo>
                    <a:cubicBezTo>
                      <a:pt x="1118" y="347"/>
                      <a:pt x="554" y="193"/>
                      <a:pt x="15" y="118"/>
                    </a:cubicBezTo>
                    <a:cubicBezTo>
                      <a:pt x="15" y="132"/>
                      <a:pt x="0" y="147"/>
                      <a:pt x="0" y="162"/>
                    </a:cubicBezTo>
                    <a:cubicBezTo>
                      <a:pt x="0" y="808"/>
                      <a:pt x="529" y="1321"/>
                      <a:pt x="1160" y="1321"/>
                    </a:cubicBezTo>
                    <a:cubicBezTo>
                      <a:pt x="1806" y="1321"/>
                      <a:pt x="2320" y="808"/>
                      <a:pt x="2320" y="162"/>
                    </a:cubicBezTo>
                    <a:cubicBezTo>
                      <a:pt x="2320" y="118"/>
                      <a:pt x="2320" y="59"/>
                      <a:pt x="2305" y="0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3239;p69"/>
              <p:cNvSpPr/>
              <p:nvPr/>
            </p:nvSpPr>
            <p:spPr>
              <a:xfrm>
                <a:off x="5119525" y="2217575"/>
                <a:ext cx="5802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20" extrusionOk="0">
                    <a:moveTo>
                      <a:pt x="1160" y="0"/>
                    </a:moveTo>
                    <a:cubicBezTo>
                      <a:pt x="529" y="0"/>
                      <a:pt x="1" y="514"/>
                      <a:pt x="1" y="1160"/>
                    </a:cubicBezTo>
                    <a:cubicBezTo>
                      <a:pt x="1" y="1806"/>
                      <a:pt x="529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14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3240;p69"/>
              <p:cNvSpPr/>
              <p:nvPr/>
            </p:nvSpPr>
            <p:spPr>
              <a:xfrm>
                <a:off x="5119525" y="2242525"/>
                <a:ext cx="58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2" extrusionOk="0">
                    <a:moveTo>
                      <a:pt x="2306" y="1"/>
                    </a:moveTo>
                    <a:cubicBezTo>
                      <a:pt x="2163" y="255"/>
                      <a:pt x="1899" y="337"/>
                      <a:pt x="1571" y="337"/>
                    </a:cubicBezTo>
                    <a:cubicBezTo>
                      <a:pt x="1124" y="337"/>
                      <a:pt x="557" y="186"/>
                      <a:pt x="15" y="118"/>
                    </a:cubicBezTo>
                    <a:cubicBezTo>
                      <a:pt x="15" y="133"/>
                      <a:pt x="1" y="147"/>
                      <a:pt x="1" y="162"/>
                    </a:cubicBezTo>
                    <a:cubicBezTo>
                      <a:pt x="1" y="808"/>
                      <a:pt x="529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03"/>
                      <a:pt x="2320" y="59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3241;p69"/>
              <p:cNvSpPr/>
              <p:nvPr/>
            </p:nvSpPr>
            <p:spPr>
              <a:xfrm>
                <a:off x="5244325" y="2245100"/>
                <a:ext cx="5800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0" extrusionOk="0">
                    <a:moveTo>
                      <a:pt x="1160" y="0"/>
                    </a:moveTo>
                    <a:cubicBezTo>
                      <a:pt x="529" y="0"/>
                      <a:pt x="0" y="529"/>
                      <a:pt x="0" y="1160"/>
                    </a:cubicBezTo>
                    <a:cubicBezTo>
                      <a:pt x="0" y="1806"/>
                      <a:pt x="529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29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3242;p69"/>
              <p:cNvSpPr/>
              <p:nvPr/>
            </p:nvSpPr>
            <p:spPr>
              <a:xfrm>
                <a:off x="5244325" y="2270050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1"/>
                    </a:moveTo>
                    <a:cubicBezTo>
                      <a:pt x="2161" y="263"/>
                      <a:pt x="1895" y="347"/>
                      <a:pt x="1565" y="347"/>
                    </a:cubicBezTo>
                    <a:cubicBezTo>
                      <a:pt x="1118" y="347"/>
                      <a:pt x="554" y="194"/>
                      <a:pt x="15" y="118"/>
                    </a:cubicBezTo>
                    <a:cubicBezTo>
                      <a:pt x="15" y="133"/>
                      <a:pt x="0" y="148"/>
                      <a:pt x="0" y="162"/>
                    </a:cubicBezTo>
                    <a:cubicBezTo>
                      <a:pt x="0" y="808"/>
                      <a:pt x="529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18"/>
                      <a:pt x="2305" y="59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3243;p69"/>
              <p:cNvSpPr/>
              <p:nvPr/>
            </p:nvSpPr>
            <p:spPr>
              <a:xfrm>
                <a:off x="5369100" y="2251700"/>
                <a:ext cx="58025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21" extrusionOk="0">
                    <a:moveTo>
                      <a:pt x="1160" y="1"/>
                    </a:moveTo>
                    <a:cubicBezTo>
                      <a:pt x="515" y="1"/>
                      <a:pt x="1" y="515"/>
                      <a:pt x="1" y="1160"/>
                    </a:cubicBezTo>
                    <a:cubicBezTo>
                      <a:pt x="1" y="1792"/>
                      <a:pt x="515" y="2320"/>
                      <a:pt x="1160" y="2320"/>
                    </a:cubicBezTo>
                    <a:cubicBezTo>
                      <a:pt x="1806" y="2320"/>
                      <a:pt x="2320" y="1792"/>
                      <a:pt x="2320" y="1160"/>
                    </a:cubicBezTo>
                    <a:cubicBezTo>
                      <a:pt x="2320" y="515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3244;p69"/>
              <p:cNvSpPr/>
              <p:nvPr/>
            </p:nvSpPr>
            <p:spPr>
              <a:xfrm>
                <a:off x="5369100" y="2276650"/>
                <a:ext cx="58025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3" extrusionOk="0">
                    <a:moveTo>
                      <a:pt x="2306" y="1"/>
                    </a:moveTo>
                    <a:cubicBezTo>
                      <a:pt x="2164" y="254"/>
                      <a:pt x="1902" y="336"/>
                      <a:pt x="1576" y="336"/>
                    </a:cubicBezTo>
                    <a:cubicBezTo>
                      <a:pt x="1127" y="336"/>
                      <a:pt x="554" y="180"/>
                      <a:pt x="1" y="104"/>
                    </a:cubicBezTo>
                    <a:cubicBezTo>
                      <a:pt x="1" y="118"/>
                      <a:pt x="1" y="133"/>
                      <a:pt x="1" y="162"/>
                    </a:cubicBezTo>
                    <a:cubicBezTo>
                      <a:pt x="1" y="794"/>
                      <a:pt x="515" y="1322"/>
                      <a:pt x="1160" y="1322"/>
                    </a:cubicBezTo>
                    <a:cubicBezTo>
                      <a:pt x="1806" y="1322"/>
                      <a:pt x="2320" y="794"/>
                      <a:pt x="2320" y="162"/>
                    </a:cubicBezTo>
                    <a:cubicBezTo>
                      <a:pt x="2320" y="104"/>
                      <a:pt x="2306" y="45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3245;p69"/>
              <p:cNvSpPr/>
              <p:nvPr/>
            </p:nvSpPr>
            <p:spPr>
              <a:xfrm>
                <a:off x="5493900" y="2245100"/>
                <a:ext cx="5800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0" extrusionOk="0">
                    <a:moveTo>
                      <a:pt x="1160" y="0"/>
                    </a:moveTo>
                    <a:cubicBezTo>
                      <a:pt x="514" y="0"/>
                      <a:pt x="0" y="529"/>
                      <a:pt x="0" y="1160"/>
                    </a:cubicBezTo>
                    <a:cubicBezTo>
                      <a:pt x="0" y="1806"/>
                      <a:pt x="514" y="2320"/>
                      <a:pt x="1160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29"/>
                      <a:pt x="1806" y="0"/>
                      <a:pt x="1160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3246;p69"/>
              <p:cNvSpPr/>
              <p:nvPr/>
            </p:nvSpPr>
            <p:spPr>
              <a:xfrm>
                <a:off x="5493900" y="2270050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1"/>
                    </a:moveTo>
                    <a:cubicBezTo>
                      <a:pt x="2161" y="263"/>
                      <a:pt x="1895" y="347"/>
                      <a:pt x="1563" y="347"/>
                    </a:cubicBezTo>
                    <a:cubicBezTo>
                      <a:pt x="1116" y="347"/>
                      <a:pt x="548" y="194"/>
                      <a:pt x="0" y="118"/>
                    </a:cubicBezTo>
                    <a:cubicBezTo>
                      <a:pt x="0" y="133"/>
                      <a:pt x="0" y="148"/>
                      <a:pt x="0" y="162"/>
                    </a:cubicBezTo>
                    <a:cubicBezTo>
                      <a:pt x="0" y="808"/>
                      <a:pt x="514" y="1322"/>
                      <a:pt x="1160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18"/>
                      <a:pt x="2305" y="59"/>
                      <a:pt x="2305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3247;p69"/>
              <p:cNvSpPr/>
              <p:nvPr/>
            </p:nvSpPr>
            <p:spPr>
              <a:xfrm>
                <a:off x="5618675" y="2217575"/>
                <a:ext cx="5802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320" extrusionOk="0">
                    <a:moveTo>
                      <a:pt x="1161" y="0"/>
                    </a:moveTo>
                    <a:cubicBezTo>
                      <a:pt x="515" y="0"/>
                      <a:pt x="1" y="514"/>
                      <a:pt x="1" y="1160"/>
                    </a:cubicBezTo>
                    <a:cubicBezTo>
                      <a:pt x="1" y="1806"/>
                      <a:pt x="515" y="2320"/>
                      <a:pt x="1161" y="2320"/>
                    </a:cubicBezTo>
                    <a:cubicBezTo>
                      <a:pt x="1806" y="2320"/>
                      <a:pt x="2320" y="1806"/>
                      <a:pt x="2320" y="1160"/>
                    </a:cubicBezTo>
                    <a:cubicBezTo>
                      <a:pt x="2320" y="514"/>
                      <a:pt x="1806" y="0"/>
                      <a:pt x="1161" y="0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3248;p69"/>
              <p:cNvSpPr/>
              <p:nvPr/>
            </p:nvSpPr>
            <p:spPr>
              <a:xfrm>
                <a:off x="5618675" y="2242525"/>
                <a:ext cx="58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22" extrusionOk="0">
                    <a:moveTo>
                      <a:pt x="2306" y="1"/>
                    </a:moveTo>
                    <a:cubicBezTo>
                      <a:pt x="2163" y="255"/>
                      <a:pt x="1899" y="337"/>
                      <a:pt x="1570" y="337"/>
                    </a:cubicBezTo>
                    <a:cubicBezTo>
                      <a:pt x="1121" y="337"/>
                      <a:pt x="551" y="186"/>
                      <a:pt x="1" y="118"/>
                    </a:cubicBezTo>
                    <a:cubicBezTo>
                      <a:pt x="1" y="133"/>
                      <a:pt x="1" y="147"/>
                      <a:pt x="1" y="162"/>
                    </a:cubicBezTo>
                    <a:cubicBezTo>
                      <a:pt x="1" y="808"/>
                      <a:pt x="515" y="1322"/>
                      <a:pt x="1161" y="1322"/>
                    </a:cubicBezTo>
                    <a:cubicBezTo>
                      <a:pt x="1806" y="1322"/>
                      <a:pt x="2320" y="808"/>
                      <a:pt x="2320" y="162"/>
                    </a:cubicBezTo>
                    <a:cubicBezTo>
                      <a:pt x="2320" y="103"/>
                      <a:pt x="2306" y="59"/>
                      <a:pt x="2306" y="1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3249;p69"/>
              <p:cNvSpPr/>
              <p:nvPr/>
            </p:nvSpPr>
            <p:spPr>
              <a:xfrm>
                <a:off x="5743475" y="2151500"/>
                <a:ext cx="5800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321" extrusionOk="0">
                    <a:moveTo>
                      <a:pt x="1160" y="1"/>
                    </a:moveTo>
                    <a:cubicBezTo>
                      <a:pt x="514" y="1"/>
                      <a:pt x="0" y="529"/>
                      <a:pt x="0" y="1161"/>
                    </a:cubicBezTo>
                    <a:cubicBezTo>
                      <a:pt x="0" y="1807"/>
                      <a:pt x="514" y="2320"/>
                      <a:pt x="1160" y="2320"/>
                    </a:cubicBezTo>
                    <a:cubicBezTo>
                      <a:pt x="1806" y="2320"/>
                      <a:pt x="2320" y="1807"/>
                      <a:pt x="2320" y="1161"/>
                    </a:cubicBezTo>
                    <a:cubicBezTo>
                      <a:pt x="2320" y="529"/>
                      <a:pt x="1806" y="1"/>
                      <a:pt x="1160" y="1"/>
                    </a:cubicBezTo>
                    <a:close/>
                  </a:path>
                </a:pathLst>
              </a:custGeom>
              <a:solidFill>
                <a:srgbClr val="8FC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3250;p69"/>
              <p:cNvSpPr/>
              <p:nvPr/>
            </p:nvSpPr>
            <p:spPr>
              <a:xfrm>
                <a:off x="5743475" y="2176475"/>
                <a:ext cx="580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322" extrusionOk="0">
                    <a:moveTo>
                      <a:pt x="2305" y="0"/>
                    </a:moveTo>
                    <a:cubicBezTo>
                      <a:pt x="2161" y="263"/>
                      <a:pt x="1895" y="347"/>
                      <a:pt x="1564" y="347"/>
                    </a:cubicBezTo>
                    <a:cubicBezTo>
                      <a:pt x="1116" y="347"/>
                      <a:pt x="548" y="193"/>
                      <a:pt x="0" y="118"/>
                    </a:cubicBezTo>
                    <a:cubicBezTo>
                      <a:pt x="0" y="132"/>
                      <a:pt x="0" y="147"/>
                      <a:pt x="0" y="162"/>
                    </a:cubicBezTo>
                    <a:cubicBezTo>
                      <a:pt x="0" y="808"/>
                      <a:pt x="514" y="1321"/>
                      <a:pt x="1160" y="1321"/>
                    </a:cubicBezTo>
                    <a:cubicBezTo>
                      <a:pt x="1806" y="1321"/>
                      <a:pt x="2320" y="808"/>
                      <a:pt x="2320" y="162"/>
                    </a:cubicBezTo>
                    <a:cubicBezTo>
                      <a:pt x="2320" y="118"/>
                      <a:pt x="2305" y="59"/>
                      <a:pt x="2305" y="0"/>
                    </a:cubicBezTo>
                    <a:close/>
                  </a:path>
                </a:pathLst>
              </a:custGeom>
              <a:solidFill>
                <a:srgbClr val="65A2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3251;p69"/>
              <p:cNvSpPr/>
              <p:nvPr/>
            </p:nvSpPr>
            <p:spPr>
              <a:xfrm>
                <a:off x="5276975" y="1739700"/>
                <a:ext cx="3659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14638" h="14315" extrusionOk="0">
                    <a:moveTo>
                      <a:pt x="13970" y="1"/>
                    </a:moveTo>
                    <a:cubicBezTo>
                      <a:pt x="13812" y="1"/>
                      <a:pt x="13654" y="60"/>
                      <a:pt x="13537" y="177"/>
                    </a:cubicBezTo>
                    <a:lnTo>
                      <a:pt x="236" y="13258"/>
                    </a:lnTo>
                    <a:cubicBezTo>
                      <a:pt x="1" y="13507"/>
                      <a:pt x="1" y="13889"/>
                      <a:pt x="236" y="14139"/>
                    </a:cubicBezTo>
                    <a:cubicBezTo>
                      <a:pt x="353" y="14256"/>
                      <a:pt x="511" y="14315"/>
                      <a:pt x="669" y="14315"/>
                    </a:cubicBezTo>
                    <a:cubicBezTo>
                      <a:pt x="827" y="14315"/>
                      <a:pt x="984" y="14256"/>
                      <a:pt x="1102" y="14139"/>
                    </a:cubicBezTo>
                    <a:lnTo>
                      <a:pt x="14403" y="1058"/>
                    </a:lnTo>
                    <a:cubicBezTo>
                      <a:pt x="14638" y="808"/>
                      <a:pt x="14638" y="427"/>
                      <a:pt x="14403" y="177"/>
                    </a:cubicBezTo>
                    <a:cubicBezTo>
                      <a:pt x="14285" y="60"/>
                      <a:pt x="14128" y="1"/>
                      <a:pt x="13970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3252;p69"/>
              <p:cNvSpPr/>
              <p:nvPr/>
            </p:nvSpPr>
            <p:spPr>
              <a:xfrm>
                <a:off x="5276975" y="1951850"/>
                <a:ext cx="165200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5829" extrusionOk="0">
                    <a:moveTo>
                      <a:pt x="5095" y="0"/>
                    </a:moveTo>
                    <a:lnTo>
                      <a:pt x="236" y="4772"/>
                    </a:lnTo>
                    <a:cubicBezTo>
                      <a:pt x="1" y="5021"/>
                      <a:pt x="1" y="5403"/>
                      <a:pt x="236" y="5653"/>
                    </a:cubicBezTo>
                    <a:cubicBezTo>
                      <a:pt x="353" y="5770"/>
                      <a:pt x="511" y="5829"/>
                      <a:pt x="669" y="5829"/>
                    </a:cubicBezTo>
                    <a:cubicBezTo>
                      <a:pt x="827" y="5829"/>
                      <a:pt x="984" y="5770"/>
                      <a:pt x="1102" y="5653"/>
                    </a:cubicBezTo>
                    <a:lnTo>
                      <a:pt x="6607" y="235"/>
                    </a:lnTo>
                    <a:lnTo>
                      <a:pt x="6607" y="235"/>
                    </a:lnTo>
                    <a:cubicBezTo>
                      <a:pt x="6505" y="243"/>
                      <a:pt x="6406" y="246"/>
                      <a:pt x="6309" y="246"/>
                    </a:cubicBezTo>
                    <a:cubicBezTo>
                      <a:pt x="5838" y="246"/>
                      <a:pt x="5436" y="159"/>
                      <a:pt x="5095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3253;p69"/>
              <p:cNvSpPr/>
              <p:nvPr/>
            </p:nvSpPr>
            <p:spPr>
              <a:xfrm>
                <a:off x="5209075" y="2022325"/>
                <a:ext cx="141700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5667" extrusionOk="0">
                    <a:moveTo>
                      <a:pt x="2834" y="0"/>
                    </a:moveTo>
                    <a:cubicBezTo>
                      <a:pt x="1278" y="0"/>
                      <a:pt x="1" y="1277"/>
                      <a:pt x="1" y="2834"/>
                    </a:cubicBezTo>
                    <a:cubicBezTo>
                      <a:pt x="1" y="4390"/>
                      <a:pt x="1278" y="5667"/>
                      <a:pt x="2834" y="5667"/>
                    </a:cubicBezTo>
                    <a:cubicBezTo>
                      <a:pt x="4390" y="5667"/>
                      <a:pt x="5668" y="4390"/>
                      <a:pt x="5668" y="2834"/>
                    </a:cubicBezTo>
                    <a:cubicBezTo>
                      <a:pt x="5668" y="1277"/>
                      <a:pt x="4390" y="0"/>
                      <a:pt x="2834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3254;p69"/>
              <p:cNvSpPr/>
              <p:nvPr/>
            </p:nvSpPr>
            <p:spPr>
              <a:xfrm>
                <a:off x="5209075" y="2078825"/>
                <a:ext cx="14170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407" extrusionOk="0">
                    <a:moveTo>
                      <a:pt x="5609" y="1"/>
                    </a:moveTo>
                    <a:cubicBezTo>
                      <a:pt x="5292" y="128"/>
                      <a:pt x="4903" y="168"/>
                      <a:pt x="4467" y="168"/>
                    </a:cubicBezTo>
                    <a:cubicBezTo>
                      <a:pt x="3698" y="168"/>
                      <a:pt x="2781" y="42"/>
                      <a:pt x="1851" y="42"/>
                    </a:cubicBezTo>
                    <a:cubicBezTo>
                      <a:pt x="1238" y="42"/>
                      <a:pt x="618" y="97"/>
                      <a:pt x="30" y="280"/>
                    </a:cubicBezTo>
                    <a:cubicBezTo>
                      <a:pt x="15" y="368"/>
                      <a:pt x="1" y="471"/>
                      <a:pt x="1" y="574"/>
                    </a:cubicBezTo>
                    <a:cubicBezTo>
                      <a:pt x="1" y="2130"/>
                      <a:pt x="1278" y="3407"/>
                      <a:pt x="2834" y="3407"/>
                    </a:cubicBezTo>
                    <a:cubicBezTo>
                      <a:pt x="4390" y="3407"/>
                      <a:pt x="5668" y="2130"/>
                      <a:pt x="5668" y="574"/>
                    </a:cubicBezTo>
                    <a:cubicBezTo>
                      <a:pt x="5668" y="383"/>
                      <a:pt x="5638" y="192"/>
                      <a:pt x="5609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3255;p69"/>
              <p:cNvSpPr/>
              <p:nvPr/>
            </p:nvSpPr>
            <p:spPr>
              <a:xfrm>
                <a:off x="5161375" y="1739700"/>
                <a:ext cx="36630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14652" h="14315" extrusionOk="0">
                    <a:moveTo>
                      <a:pt x="683" y="1"/>
                    </a:moveTo>
                    <a:cubicBezTo>
                      <a:pt x="525" y="1"/>
                      <a:pt x="367" y="60"/>
                      <a:pt x="250" y="177"/>
                    </a:cubicBezTo>
                    <a:cubicBezTo>
                      <a:pt x="0" y="427"/>
                      <a:pt x="0" y="808"/>
                      <a:pt x="250" y="1058"/>
                    </a:cubicBezTo>
                    <a:lnTo>
                      <a:pt x="13536" y="14139"/>
                    </a:lnTo>
                    <a:cubicBezTo>
                      <a:pt x="13661" y="14256"/>
                      <a:pt x="13822" y="14315"/>
                      <a:pt x="13982" y="14315"/>
                    </a:cubicBezTo>
                    <a:cubicBezTo>
                      <a:pt x="14142" y="14315"/>
                      <a:pt x="14300" y="14256"/>
                      <a:pt x="14417" y="14139"/>
                    </a:cubicBezTo>
                    <a:cubicBezTo>
                      <a:pt x="14652" y="13889"/>
                      <a:pt x="14652" y="13507"/>
                      <a:pt x="14417" y="13258"/>
                    </a:cubicBezTo>
                    <a:lnTo>
                      <a:pt x="1116" y="177"/>
                    </a:lnTo>
                    <a:cubicBezTo>
                      <a:pt x="999" y="60"/>
                      <a:pt x="841" y="1"/>
                      <a:pt x="683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3256;p69"/>
              <p:cNvSpPr/>
              <p:nvPr/>
            </p:nvSpPr>
            <p:spPr>
              <a:xfrm>
                <a:off x="5362500" y="1951850"/>
                <a:ext cx="1651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5829" extrusionOk="0">
                    <a:moveTo>
                      <a:pt x="1513" y="0"/>
                    </a:moveTo>
                    <a:cubicBezTo>
                      <a:pt x="1159" y="159"/>
                      <a:pt x="755" y="246"/>
                      <a:pt x="292" y="246"/>
                    </a:cubicBezTo>
                    <a:cubicBezTo>
                      <a:pt x="197" y="246"/>
                      <a:pt x="100" y="243"/>
                      <a:pt x="0" y="235"/>
                    </a:cubicBezTo>
                    <a:lnTo>
                      <a:pt x="0" y="235"/>
                    </a:lnTo>
                    <a:lnTo>
                      <a:pt x="5491" y="5653"/>
                    </a:lnTo>
                    <a:cubicBezTo>
                      <a:pt x="5616" y="5770"/>
                      <a:pt x="5774" y="5829"/>
                      <a:pt x="5932" y="5829"/>
                    </a:cubicBezTo>
                    <a:cubicBezTo>
                      <a:pt x="6089" y="5829"/>
                      <a:pt x="6247" y="5770"/>
                      <a:pt x="6372" y="5653"/>
                    </a:cubicBezTo>
                    <a:cubicBezTo>
                      <a:pt x="6607" y="5403"/>
                      <a:pt x="6607" y="5021"/>
                      <a:pt x="6372" y="4772"/>
                    </a:cubicBez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D19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3257;p69"/>
              <p:cNvSpPr/>
              <p:nvPr/>
            </p:nvSpPr>
            <p:spPr>
              <a:xfrm>
                <a:off x="5453875" y="2022325"/>
                <a:ext cx="141350" cy="14167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5667" extrusionOk="0">
                    <a:moveTo>
                      <a:pt x="2834" y="0"/>
                    </a:moveTo>
                    <a:cubicBezTo>
                      <a:pt x="1264" y="0"/>
                      <a:pt x="1" y="1277"/>
                      <a:pt x="1" y="2834"/>
                    </a:cubicBezTo>
                    <a:cubicBezTo>
                      <a:pt x="1" y="4390"/>
                      <a:pt x="1264" y="5667"/>
                      <a:pt x="2834" y="5667"/>
                    </a:cubicBezTo>
                    <a:cubicBezTo>
                      <a:pt x="4391" y="5667"/>
                      <a:pt x="5653" y="4390"/>
                      <a:pt x="5653" y="2834"/>
                    </a:cubicBezTo>
                    <a:cubicBezTo>
                      <a:pt x="5653" y="1277"/>
                      <a:pt x="4391" y="0"/>
                      <a:pt x="2834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3258;p69"/>
              <p:cNvSpPr/>
              <p:nvPr/>
            </p:nvSpPr>
            <p:spPr>
              <a:xfrm>
                <a:off x="5453875" y="2078825"/>
                <a:ext cx="1413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3407" extrusionOk="0">
                    <a:moveTo>
                      <a:pt x="60" y="1"/>
                    </a:moveTo>
                    <a:cubicBezTo>
                      <a:pt x="16" y="192"/>
                      <a:pt x="1" y="383"/>
                      <a:pt x="1" y="574"/>
                    </a:cubicBezTo>
                    <a:cubicBezTo>
                      <a:pt x="1" y="2130"/>
                      <a:pt x="1264" y="3407"/>
                      <a:pt x="2834" y="3407"/>
                    </a:cubicBezTo>
                    <a:cubicBezTo>
                      <a:pt x="4391" y="3407"/>
                      <a:pt x="5653" y="2130"/>
                      <a:pt x="5653" y="574"/>
                    </a:cubicBezTo>
                    <a:cubicBezTo>
                      <a:pt x="5653" y="471"/>
                      <a:pt x="5653" y="368"/>
                      <a:pt x="5638" y="280"/>
                    </a:cubicBezTo>
                    <a:cubicBezTo>
                      <a:pt x="5051" y="97"/>
                      <a:pt x="4431" y="42"/>
                      <a:pt x="3817" y="42"/>
                    </a:cubicBezTo>
                    <a:cubicBezTo>
                      <a:pt x="2887" y="42"/>
                      <a:pt x="1971" y="168"/>
                      <a:pt x="1201" y="168"/>
                    </a:cubicBezTo>
                    <a:cubicBezTo>
                      <a:pt x="766" y="168"/>
                      <a:pt x="377" y="128"/>
                      <a:pt x="60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60" name="Rectangles 59"/>
          <p:cNvSpPr/>
          <p:nvPr/>
        </p:nvSpPr>
        <p:spPr>
          <a:xfrm>
            <a:off x="104458" y="1271270"/>
            <a:ext cx="235140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400" b="1" i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TƯ VẤN </a:t>
            </a:r>
            <a:endParaRPr lang="en-US" altLang="zh-CN" sz="4400" b="1" i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58"/>
          <p:cNvGrpSpPr/>
          <p:nvPr/>
        </p:nvGrpSpPr>
        <p:grpSpPr>
          <a:xfrm rot="18424424">
            <a:off x="-314085" y="3931662"/>
            <a:ext cx="1617521" cy="1814833"/>
            <a:chOff x="5204639" y="1587366"/>
            <a:chExt cx="2194306" cy="2373743"/>
          </a:xfrm>
        </p:grpSpPr>
        <p:sp>
          <p:nvSpPr>
            <p:cNvPr id="16" name="Freeform 5"/>
            <p:cNvSpPr/>
            <p:nvPr/>
          </p:nvSpPr>
          <p:spPr bwMode="auto">
            <a:xfrm>
              <a:off x="5204639" y="1587366"/>
              <a:ext cx="2194306" cy="2373743"/>
            </a:xfrm>
            <a:custGeom>
              <a:avLst/>
              <a:gdLst>
                <a:gd name="T0" fmla="*/ 0 w 610"/>
                <a:gd name="T1" fmla="*/ 161 h 660"/>
                <a:gd name="T2" fmla="*/ 411 w 610"/>
                <a:gd name="T3" fmla="*/ 222 h 660"/>
                <a:gd name="T4" fmla="*/ 357 w 610"/>
                <a:gd name="T5" fmla="*/ 660 h 660"/>
                <a:gd name="T6" fmla="*/ 340 w 610"/>
                <a:gd name="T7" fmla="*/ 631 h 660"/>
                <a:gd name="T8" fmla="*/ 401 w 610"/>
                <a:gd name="T9" fmla="*/ 241 h 660"/>
                <a:gd name="T10" fmla="*/ 13 w 610"/>
                <a:gd name="T11" fmla="*/ 192 h 660"/>
                <a:gd name="T12" fmla="*/ 0 w 610"/>
                <a:gd name="T13" fmla="*/ 16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660">
                  <a:moveTo>
                    <a:pt x="0" y="161"/>
                  </a:moveTo>
                  <a:cubicBezTo>
                    <a:pt x="0" y="161"/>
                    <a:pt x="217" y="0"/>
                    <a:pt x="411" y="222"/>
                  </a:cubicBezTo>
                  <a:cubicBezTo>
                    <a:pt x="411" y="222"/>
                    <a:pt x="610" y="438"/>
                    <a:pt x="357" y="660"/>
                  </a:cubicBezTo>
                  <a:cubicBezTo>
                    <a:pt x="340" y="631"/>
                    <a:pt x="340" y="631"/>
                    <a:pt x="340" y="631"/>
                  </a:cubicBezTo>
                  <a:cubicBezTo>
                    <a:pt x="340" y="631"/>
                    <a:pt x="569" y="461"/>
                    <a:pt x="401" y="241"/>
                  </a:cubicBezTo>
                  <a:cubicBezTo>
                    <a:pt x="232" y="22"/>
                    <a:pt x="13" y="192"/>
                    <a:pt x="13" y="192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D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5236573" y="1745514"/>
              <a:ext cx="1922108" cy="2171496"/>
            </a:xfrm>
            <a:custGeom>
              <a:avLst/>
              <a:gdLst>
                <a:gd name="T0" fmla="*/ 0 w 534"/>
                <a:gd name="T1" fmla="*/ 133 h 604"/>
                <a:gd name="T2" fmla="*/ 381 w 534"/>
                <a:gd name="T3" fmla="*/ 187 h 604"/>
                <a:gd name="T4" fmla="*/ 324 w 534"/>
                <a:gd name="T5" fmla="*/ 604 h 604"/>
                <a:gd name="T6" fmla="*/ 302 w 534"/>
                <a:gd name="T7" fmla="*/ 580 h 604"/>
                <a:gd name="T8" fmla="*/ 364 w 534"/>
                <a:gd name="T9" fmla="*/ 201 h 604"/>
                <a:gd name="T10" fmla="*/ 14 w 534"/>
                <a:gd name="T11" fmla="*/ 154 h 604"/>
                <a:gd name="T12" fmla="*/ 0 w 534"/>
                <a:gd name="T13" fmla="*/ 13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604">
                  <a:moveTo>
                    <a:pt x="0" y="133"/>
                  </a:moveTo>
                  <a:cubicBezTo>
                    <a:pt x="0" y="133"/>
                    <a:pt x="235" y="0"/>
                    <a:pt x="381" y="187"/>
                  </a:cubicBezTo>
                  <a:cubicBezTo>
                    <a:pt x="528" y="374"/>
                    <a:pt x="411" y="529"/>
                    <a:pt x="324" y="604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580"/>
                    <a:pt x="534" y="432"/>
                    <a:pt x="364" y="201"/>
                  </a:cubicBezTo>
                  <a:cubicBezTo>
                    <a:pt x="364" y="201"/>
                    <a:pt x="256" y="52"/>
                    <a:pt x="14" y="154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9FB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320209" y="2040521"/>
              <a:ext cx="1719861" cy="1797415"/>
            </a:xfrm>
            <a:custGeom>
              <a:avLst/>
              <a:gdLst>
                <a:gd name="T0" fmla="*/ 15 w 478"/>
                <a:gd name="T1" fmla="*/ 97 h 500"/>
                <a:gd name="T2" fmla="*/ 327 w 478"/>
                <a:gd name="T3" fmla="*/ 127 h 500"/>
                <a:gd name="T4" fmla="*/ 277 w 478"/>
                <a:gd name="T5" fmla="*/ 472 h 500"/>
                <a:gd name="T6" fmla="*/ 292 w 478"/>
                <a:gd name="T7" fmla="*/ 500 h 500"/>
                <a:gd name="T8" fmla="*/ 384 w 478"/>
                <a:gd name="T9" fmla="*/ 174 h 500"/>
                <a:gd name="T10" fmla="*/ 0 w 478"/>
                <a:gd name="T11" fmla="*/ 70 h 500"/>
                <a:gd name="T12" fmla="*/ 15 w 478"/>
                <a:gd name="T13" fmla="*/ 9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500">
                  <a:moveTo>
                    <a:pt x="15" y="97"/>
                  </a:moveTo>
                  <a:cubicBezTo>
                    <a:pt x="15" y="97"/>
                    <a:pt x="201" y="0"/>
                    <a:pt x="327" y="127"/>
                  </a:cubicBezTo>
                  <a:cubicBezTo>
                    <a:pt x="452" y="254"/>
                    <a:pt x="353" y="417"/>
                    <a:pt x="277" y="472"/>
                  </a:cubicBezTo>
                  <a:cubicBezTo>
                    <a:pt x="292" y="500"/>
                    <a:pt x="292" y="500"/>
                    <a:pt x="292" y="500"/>
                  </a:cubicBezTo>
                  <a:cubicBezTo>
                    <a:pt x="292" y="500"/>
                    <a:pt x="478" y="347"/>
                    <a:pt x="384" y="174"/>
                  </a:cubicBezTo>
                  <a:cubicBezTo>
                    <a:pt x="289" y="1"/>
                    <a:pt x="121" y="3"/>
                    <a:pt x="0" y="70"/>
                  </a:cubicBezTo>
                  <a:lnTo>
                    <a:pt x="15" y="97"/>
                  </a:lnTo>
                  <a:close/>
                </a:path>
              </a:pathLst>
            </a:custGeom>
            <a:solidFill>
              <a:srgbClr val="B5E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373432" y="1927992"/>
              <a:ext cx="1651432" cy="1824786"/>
            </a:xfrm>
            <a:custGeom>
              <a:avLst/>
              <a:gdLst>
                <a:gd name="T0" fmla="*/ 17 w 459"/>
                <a:gd name="T1" fmla="*/ 141 h 507"/>
                <a:gd name="T2" fmla="*/ 296 w 459"/>
                <a:gd name="T3" fmla="*/ 167 h 507"/>
                <a:gd name="T4" fmla="*/ 237 w 459"/>
                <a:gd name="T5" fmla="*/ 481 h 507"/>
                <a:gd name="T6" fmla="*/ 255 w 459"/>
                <a:gd name="T7" fmla="*/ 507 h 507"/>
                <a:gd name="T8" fmla="*/ 331 w 459"/>
                <a:gd name="T9" fmla="*/ 179 h 507"/>
                <a:gd name="T10" fmla="*/ 0 w 459"/>
                <a:gd name="T11" fmla="*/ 128 h 507"/>
                <a:gd name="T12" fmla="*/ 17 w 459"/>
                <a:gd name="T13" fmla="*/ 14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507">
                  <a:moveTo>
                    <a:pt x="17" y="141"/>
                  </a:moveTo>
                  <a:cubicBezTo>
                    <a:pt x="17" y="141"/>
                    <a:pt x="181" y="58"/>
                    <a:pt x="296" y="167"/>
                  </a:cubicBezTo>
                  <a:cubicBezTo>
                    <a:pt x="411" y="277"/>
                    <a:pt x="308" y="437"/>
                    <a:pt x="237" y="481"/>
                  </a:cubicBezTo>
                  <a:cubicBezTo>
                    <a:pt x="255" y="507"/>
                    <a:pt x="255" y="507"/>
                    <a:pt x="255" y="507"/>
                  </a:cubicBezTo>
                  <a:cubicBezTo>
                    <a:pt x="255" y="507"/>
                    <a:pt x="459" y="358"/>
                    <a:pt x="331" y="179"/>
                  </a:cubicBezTo>
                  <a:cubicBezTo>
                    <a:pt x="204" y="0"/>
                    <a:pt x="0" y="128"/>
                    <a:pt x="0" y="128"/>
                  </a:cubicBezTo>
                  <a:lnTo>
                    <a:pt x="17" y="141"/>
                  </a:ln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441862" y="2072455"/>
              <a:ext cx="1468953" cy="1622539"/>
            </a:xfrm>
            <a:custGeom>
              <a:avLst/>
              <a:gdLst>
                <a:gd name="T0" fmla="*/ 7 w 408"/>
                <a:gd name="T1" fmla="*/ 121 h 451"/>
                <a:gd name="T2" fmla="*/ 279 w 408"/>
                <a:gd name="T3" fmla="*/ 156 h 451"/>
                <a:gd name="T4" fmla="*/ 222 w 408"/>
                <a:gd name="T5" fmla="*/ 435 h 451"/>
                <a:gd name="T6" fmla="*/ 233 w 408"/>
                <a:gd name="T7" fmla="*/ 451 h 451"/>
                <a:gd name="T8" fmla="*/ 296 w 408"/>
                <a:gd name="T9" fmla="*/ 149 h 451"/>
                <a:gd name="T10" fmla="*/ 0 w 408"/>
                <a:gd name="T11" fmla="*/ 104 h 451"/>
                <a:gd name="T12" fmla="*/ 7 w 408"/>
                <a:gd name="T13" fmla="*/ 12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451">
                  <a:moveTo>
                    <a:pt x="7" y="121"/>
                  </a:moveTo>
                  <a:cubicBezTo>
                    <a:pt x="7" y="121"/>
                    <a:pt x="199" y="49"/>
                    <a:pt x="279" y="156"/>
                  </a:cubicBezTo>
                  <a:cubicBezTo>
                    <a:pt x="360" y="264"/>
                    <a:pt x="257" y="417"/>
                    <a:pt x="222" y="435"/>
                  </a:cubicBezTo>
                  <a:cubicBezTo>
                    <a:pt x="233" y="451"/>
                    <a:pt x="233" y="451"/>
                    <a:pt x="233" y="451"/>
                  </a:cubicBezTo>
                  <a:cubicBezTo>
                    <a:pt x="233" y="451"/>
                    <a:pt x="408" y="297"/>
                    <a:pt x="296" y="149"/>
                  </a:cubicBezTo>
                  <a:cubicBezTo>
                    <a:pt x="185" y="0"/>
                    <a:pt x="0" y="104"/>
                    <a:pt x="0" y="104"/>
                  </a:cubicBezTo>
                  <a:lnTo>
                    <a:pt x="7" y="121"/>
                  </a:lnTo>
                  <a:close/>
                </a:path>
              </a:pathLst>
            </a:custGeom>
            <a:solidFill>
              <a:srgbClr val="F9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" name="9Slide.vn 46"/>
          <p:cNvSpPr/>
          <p:nvPr/>
        </p:nvSpPr>
        <p:spPr>
          <a:xfrm>
            <a:off x="112425" y="3060518"/>
            <a:ext cx="6610663" cy="1189193"/>
          </a:xfrm>
          <a:custGeom>
            <a:avLst/>
            <a:gdLst>
              <a:gd name="connsiteX0" fmla="*/ 589864 w 683208"/>
              <a:gd name="connsiteY0" fmla="*/ 122872 h 244792"/>
              <a:gd name="connsiteX1" fmla="*/ 683209 w 683208"/>
              <a:gd name="connsiteY1" fmla="*/ 244792 h 244792"/>
              <a:gd name="connsiteX2" fmla="*/ 27889 w 683208"/>
              <a:gd name="connsiteY2" fmla="*/ 244792 h 244792"/>
              <a:gd name="connsiteX3" fmla="*/ 26936 w 683208"/>
              <a:gd name="connsiteY3" fmla="*/ 201930 h 244792"/>
              <a:gd name="connsiteX4" fmla="*/ 22174 w 683208"/>
              <a:gd name="connsiteY4" fmla="*/ 135255 h 244792"/>
              <a:gd name="connsiteX5" fmla="*/ 6934 w 683208"/>
              <a:gd name="connsiteY5" fmla="*/ 66675 h 244792"/>
              <a:gd name="connsiteX6" fmla="*/ 4076 w 683208"/>
              <a:gd name="connsiteY6" fmla="*/ 17145 h 244792"/>
              <a:gd name="connsiteX7" fmla="*/ 6934 w 683208"/>
              <a:gd name="connsiteY7" fmla="*/ 0 h 244792"/>
              <a:gd name="connsiteX8" fmla="*/ 683209 w 683208"/>
              <a:gd name="connsiteY8" fmla="*/ 0 h 244792"/>
              <a:gd name="connsiteX9" fmla="*/ 589864 w 683208"/>
              <a:gd name="connsiteY9" fmla="*/ 122872 h 2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208" h="244792">
                <a:moveTo>
                  <a:pt x="589864" y="122872"/>
                </a:moveTo>
                <a:lnTo>
                  <a:pt x="683209" y="244792"/>
                </a:lnTo>
                <a:lnTo>
                  <a:pt x="27889" y="244792"/>
                </a:lnTo>
                <a:cubicBezTo>
                  <a:pt x="30746" y="227647"/>
                  <a:pt x="30746" y="210502"/>
                  <a:pt x="26936" y="201930"/>
                </a:cubicBezTo>
                <a:cubicBezTo>
                  <a:pt x="20269" y="186690"/>
                  <a:pt x="27889" y="169545"/>
                  <a:pt x="22174" y="135255"/>
                </a:cubicBezTo>
                <a:cubicBezTo>
                  <a:pt x="15506" y="100965"/>
                  <a:pt x="15506" y="81915"/>
                  <a:pt x="6934" y="66675"/>
                </a:cubicBezTo>
                <a:cubicBezTo>
                  <a:pt x="-686" y="51435"/>
                  <a:pt x="-2591" y="40957"/>
                  <a:pt x="4076" y="17145"/>
                </a:cubicBezTo>
                <a:cubicBezTo>
                  <a:pt x="5981" y="11430"/>
                  <a:pt x="5981" y="5715"/>
                  <a:pt x="6934" y="0"/>
                </a:cubicBezTo>
                <a:lnTo>
                  <a:pt x="683209" y="0"/>
                </a:lnTo>
                <a:lnTo>
                  <a:pt x="589864" y="122872"/>
                </a:lnTo>
                <a:close/>
              </a:path>
            </a:pathLst>
          </a:custGeom>
          <a:solidFill>
            <a:srgbClr val="E2A99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9Slide.vn 41"/>
          <p:cNvSpPr/>
          <p:nvPr/>
        </p:nvSpPr>
        <p:spPr>
          <a:xfrm>
            <a:off x="415976" y="2005232"/>
            <a:ext cx="8536899" cy="836167"/>
          </a:xfrm>
          <a:custGeom>
            <a:avLst/>
            <a:gdLst>
              <a:gd name="connsiteX0" fmla="*/ 589864 w 683208"/>
              <a:gd name="connsiteY0" fmla="*/ 122873 h 244792"/>
              <a:gd name="connsiteX1" fmla="*/ 683209 w 683208"/>
              <a:gd name="connsiteY1" fmla="*/ 244793 h 244792"/>
              <a:gd name="connsiteX2" fmla="*/ 27889 w 683208"/>
              <a:gd name="connsiteY2" fmla="*/ 244793 h 244792"/>
              <a:gd name="connsiteX3" fmla="*/ 26936 w 683208"/>
              <a:gd name="connsiteY3" fmla="*/ 201930 h 244792"/>
              <a:gd name="connsiteX4" fmla="*/ 22174 w 683208"/>
              <a:gd name="connsiteY4" fmla="*/ 135255 h 244792"/>
              <a:gd name="connsiteX5" fmla="*/ 6934 w 683208"/>
              <a:gd name="connsiteY5" fmla="*/ 66675 h 244792"/>
              <a:gd name="connsiteX6" fmla="*/ 4076 w 683208"/>
              <a:gd name="connsiteY6" fmla="*/ 17145 h 244792"/>
              <a:gd name="connsiteX7" fmla="*/ 6934 w 683208"/>
              <a:gd name="connsiteY7" fmla="*/ 0 h 244792"/>
              <a:gd name="connsiteX8" fmla="*/ 683209 w 683208"/>
              <a:gd name="connsiteY8" fmla="*/ 0 h 244792"/>
              <a:gd name="connsiteX9" fmla="*/ 589864 w 683208"/>
              <a:gd name="connsiteY9" fmla="*/ 122873 h 24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208" h="244792">
                <a:moveTo>
                  <a:pt x="589864" y="122873"/>
                </a:moveTo>
                <a:lnTo>
                  <a:pt x="683209" y="244793"/>
                </a:lnTo>
                <a:lnTo>
                  <a:pt x="27889" y="244793"/>
                </a:lnTo>
                <a:cubicBezTo>
                  <a:pt x="30746" y="227648"/>
                  <a:pt x="30746" y="210503"/>
                  <a:pt x="26936" y="201930"/>
                </a:cubicBezTo>
                <a:cubicBezTo>
                  <a:pt x="20269" y="186690"/>
                  <a:pt x="27889" y="169545"/>
                  <a:pt x="22174" y="135255"/>
                </a:cubicBezTo>
                <a:cubicBezTo>
                  <a:pt x="15506" y="100965"/>
                  <a:pt x="15506" y="81915"/>
                  <a:pt x="6934" y="66675"/>
                </a:cubicBezTo>
                <a:cubicBezTo>
                  <a:pt x="-686" y="51435"/>
                  <a:pt x="-2591" y="40958"/>
                  <a:pt x="4076" y="17145"/>
                </a:cubicBezTo>
                <a:cubicBezTo>
                  <a:pt x="5981" y="11430"/>
                  <a:pt x="5981" y="5715"/>
                  <a:pt x="6934" y="0"/>
                </a:cubicBezTo>
                <a:lnTo>
                  <a:pt x="683209" y="0"/>
                </a:lnTo>
                <a:lnTo>
                  <a:pt x="589864" y="122873"/>
                </a:lnTo>
                <a:close/>
              </a:path>
            </a:pathLst>
          </a:custGeom>
          <a:solidFill>
            <a:srgbClr val="B57E5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itle 1"/>
          <p:cNvSpPr txBox="1"/>
          <p:nvPr/>
        </p:nvSpPr>
        <p:spPr>
          <a:xfrm>
            <a:off x="949325" y="-48260"/>
            <a:ext cx="3829685" cy="668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THUYẾT TRÌNH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950" y="539750"/>
            <a:ext cx="508095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thảo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thuyết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điệp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494675" y="2073485"/>
            <a:ext cx="7496536" cy="7176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sớm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1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.” (Warren Buffett)</a:t>
            </a:r>
            <a:endParaRPr lang="en-US" sz="18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5" y="461674"/>
            <a:ext cx="1324641" cy="1324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84" y="3252694"/>
            <a:ext cx="5840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(Dave Ramsey)</a:t>
            </a:r>
            <a:endParaRPr lang="en-US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47"/>
          <p:cNvSpPr>
            <a:spLocks noEditPoints="1"/>
          </p:cNvSpPr>
          <p:nvPr/>
        </p:nvSpPr>
        <p:spPr bwMode="auto">
          <a:xfrm>
            <a:off x="244715" y="2339493"/>
            <a:ext cx="342521" cy="482817"/>
          </a:xfrm>
          <a:custGeom>
            <a:avLst/>
            <a:gdLst/>
            <a:ahLst/>
            <a:cxnLst>
              <a:cxn ang="0">
                <a:pos x="114" y="6"/>
              </a:cxn>
              <a:cxn ang="0">
                <a:pos x="53" y="57"/>
              </a:cxn>
              <a:cxn ang="0">
                <a:pos x="13" y="139"/>
              </a:cxn>
              <a:cxn ang="0">
                <a:pos x="61" y="193"/>
              </a:cxn>
              <a:cxn ang="0">
                <a:pos x="74" y="296"/>
              </a:cxn>
              <a:cxn ang="0">
                <a:pos x="120" y="368"/>
              </a:cxn>
              <a:cxn ang="0">
                <a:pos x="177" y="362"/>
              </a:cxn>
              <a:cxn ang="0">
                <a:pos x="205" y="166"/>
              </a:cxn>
              <a:cxn ang="0">
                <a:pos x="95" y="40"/>
              </a:cxn>
              <a:cxn ang="0">
                <a:pos x="114" y="31"/>
              </a:cxn>
              <a:cxn ang="0">
                <a:pos x="78" y="65"/>
              </a:cxn>
              <a:cxn ang="0">
                <a:pos x="102" y="50"/>
              </a:cxn>
              <a:cxn ang="0">
                <a:pos x="80" y="86"/>
              </a:cxn>
              <a:cxn ang="0">
                <a:pos x="85" y="73"/>
              </a:cxn>
              <a:cxn ang="0">
                <a:pos x="64" y="103"/>
              </a:cxn>
              <a:cxn ang="0">
                <a:pos x="68" y="107"/>
              </a:cxn>
              <a:cxn ang="0">
                <a:pos x="41" y="132"/>
              </a:cxn>
              <a:cxn ang="0">
                <a:pos x="38" y="101"/>
              </a:cxn>
              <a:cxn ang="0">
                <a:pos x="38" y="107"/>
              </a:cxn>
              <a:cxn ang="0">
                <a:pos x="38" y="172"/>
              </a:cxn>
              <a:cxn ang="0">
                <a:pos x="28" y="176"/>
              </a:cxn>
              <a:cxn ang="0">
                <a:pos x="17" y="168"/>
              </a:cxn>
              <a:cxn ang="0">
                <a:pos x="20" y="170"/>
              </a:cxn>
              <a:cxn ang="0">
                <a:pos x="62" y="166"/>
              </a:cxn>
              <a:cxn ang="0">
                <a:pos x="51" y="179"/>
              </a:cxn>
              <a:cxn ang="0">
                <a:pos x="121" y="294"/>
              </a:cxn>
              <a:cxn ang="0">
                <a:pos x="104" y="290"/>
              </a:cxn>
              <a:cxn ang="0">
                <a:pos x="112" y="252"/>
              </a:cxn>
              <a:cxn ang="0">
                <a:pos x="108" y="275"/>
              </a:cxn>
              <a:cxn ang="0">
                <a:pos x="118" y="235"/>
              </a:cxn>
              <a:cxn ang="0">
                <a:pos x="101" y="238"/>
              </a:cxn>
              <a:cxn ang="0">
                <a:pos x="121" y="229"/>
              </a:cxn>
              <a:cxn ang="0">
                <a:pos x="116" y="198"/>
              </a:cxn>
              <a:cxn ang="0">
                <a:pos x="125" y="202"/>
              </a:cxn>
              <a:cxn ang="0">
                <a:pos x="112" y="174"/>
              </a:cxn>
              <a:cxn ang="0">
                <a:pos x="123" y="156"/>
              </a:cxn>
              <a:cxn ang="0">
                <a:pos x="116" y="183"/>
              </a:cxn>
              <a:cxn ang="0">
                <a:pos x="91" y="210"/>
              </a:cxn>
              <a:cxn ang="0">
                <a:pos x="114" y="183"/>
              </a:cxn>
              <a:cxn ang="0">
                <a:pos x="95" y="185"/>
              </a:cxn>
              <a:cxn ang="0">
                <a:pos x="95" y="229"/>
              </a:cxn>
              <a:cxn ang="0">
                <a:pos x="91" y="227"/>
              </a:cxn>
              <a:cxn ang="0">
                <a:pos x="85" y="269"/>
              </a:cxn>
              <a:cxn ang="0">
                <a:pos x="120" y="299"/>
              </a:cxn>
              <a:cxn ang="0">
                <a:pos x="110" y="318"/>
              </a:cxn>
              <a:cxn ang="0">
                <a:pos x="112" y="309"/>
              </a:cxn>
              <a:cxn ang="0">
                <a:pos x="93" y="357"/>
              </a:cxn>
              <a:cxn ang="0">
                <a:pos x="116" y="345"/>
              </a:cxn>
              <a:cxn ang="0">
                <a:pos x="131" y="338"/>
              </a:cxn>
              <a:cxn ang="0">
                <a:pos x="146" y="338"/>
              </a:cxn>
              <a:cxn ang="0">
                <a:pos x="160" y="338"/>
              </a:cxn>
              <a:cxn ang="0">
                <a:pos x="162" y="343"/>
              </a:cxn>
              <a:cxn ang="0">
                <a:pos x="148" y="322"/>
              </a:cxn>
              <a:cxn ang="0">
                <a:pos x="135" y="179"/>
              </a:cxn>
              <a:cxn ang="0">
                <a:pos x="106" y="158"/>
              </a:cxn>
              <a:cxn ang="0">
                <a:pos x="59" y="134"/>
              </a:cxn>
              <a:cxn ang="0">
                <a:pos x="182" y="12"/>
              </a:cxn>
            </a:cxnLst>
            <a:rect l="0" t="0" r="r" b="b"/>
            <a:pathLst>
              <a:path w="211" h="368">
                <a:moveTo>
                  <a:pt x="207" y="4"/>
                </a:moveTo>
                <a:lnTo>
                  <a:pt x="207" y="4"/>
                </a:lnTo>
                <a:lnTo>
                  <a:pt x="182" y="2"/>
                </a:lnTo>
                <a:lnTo>
                  <a:pt x="158" y="0"/>
                </a:lnTo>
                <a:lnTo>
                  <a:pt x="135" y="2"/>
                </a:lnTo>
                <a:lnTo>
                  <a:pt x="123" y="4"/>
                </a:lnTo>
                <a:lnTo>
                  <a:pt x="114" y="6"/>
                </a:lnTo>
                <a:lnTo>
                  <a:pt x="114" y="6"/>
                </a:lnTo>
                <a:lnTo>
                  <a:pt x="101" y="14"/>
                </a:lnTo>
                <a:lnTo>
                  <a:pt x="85" y="23"/>
                </a:lnTo>
                <a:lnTo>
                  <a:pt x="70" y="34"/>
                </a:lnTo>
                <a:lnTo>
                  <a:pt x="61" y="42"/>
                </a:lnTo>
                <a:lnTo>
                  <a:pt x="61" y="42"/>
                </a:lnTo>
                <a:lnTo>
                  <a:pt x="53" y="57"/>
                </a:lnTo>
                <a:lnTo>
                  <a:pt x="45" y="75"/>
                </a:lnTo>
                <a:lnTo>
                  <a:pt x="45" y="75"/>
                </a:lnTo>
                <a:lnTo>
                  <a:pt x="38" y="92"/>
                </a:lnTo>
                <a:lnTo>
                  <a:pt x="30" y="107"/>
                </a:lnTo>
                <a:lnTo>
                  <a:pt x="30" y="107"/>
                </a:lnTo>
                <a:lnTo>
                  <a:pt x="22" y="124"/>
                </a:lnTo>
                <a:lnTo>
                  <a:pt x="13" y="139"/>
                </a:lnTo>
                <a:lnTo>
                  <a:pt x="5" y="156"/>
                </a:lnTo>
                <a:lnTo>
                  <a:pt x="0" y="174"/>
                </a:lnTo>
                <a:lnTo>
                  <a:pt x="0" y="174"/>
                </a:lnTo>
                <a:lnTo>
                  <a:pt x="17" y="181"/>
                </a:lnTo>
                <a:lnTo>
                  <a:pt x="38" y="189"/>
                </a:lnTo>
                <a:lnTo>
                  <a:pt x="49" y="191"/>
                </a:lnTo>
                <a:lnTo>
                  <a:pt x="61" y="193"/>
                </a:lnTo>
                <a:lnTo>
                  <a:pt x="70" y="191"/>
                </a:lnTo>
                <a:lnTo>
                  <a:pt x="80" y="189"/>
                </a:lnTo>
                <a:lnTo>
                  <a:pt x="80" y="189"/>
                </a:lnTo>
                <a:lnTo>
                  <a:pt x="80" y="210"/>
                </a:lnTo>
                <a:lnTo>
                  <a:pt x="80" y="231"/>
                </a:lnTo>
                <a:lnTo>
                  <a:pt x="76" y="275"/>
                </a:lnTo>
                <a:lnTo>
                  <a:pt x="74" y="296"/>
                </a:lnTo>
                <a:lnTo>
                  <a:pt x="74" y="317"/>
                </a:lnTo>
                <a:lnTo>
                  <a:pt x="76" y="338"/>
                </a:lnTo>
                <a:lnTo>
                  <a:pt x="80" y="357"/>
                </a:lnTo>
                <a:lnTo>
                  <a:pt x="80" y="357"/>
                </a:lnTo>
                <a:lnTo>
                  <a:pt x="89" y="362"/>
                </a:lnTo>
                <a:lnTo>
                  <a:pt x="99" y="364"/>
                </a:lnTo>
                <a:lnTo>
                  <a:pt x="120" y="368"/>
                </a:lnTo>
                <a:lnTo>
                  <a:pt x="120" y="368"/>
                </a:lnTo>
                <a:lnTo>
                  <a:pt x="141" y="368"/>
                </a:lnTo>
                <a:lnTo>
                  <a:pt x="152" y="368"/>
                </a:lnTo>
                <a:lnTo>
                  <a:pt x="162" y="368"/>
                </a:lnTo>
                <a:lnTo>
                  <a:pt x="162" y="368"/>
                </a:lnTo>
                <a:lnTo>
                  <a:pt x="169" y="366"/>
                </a:lnTo>
                <a:lnTo>
                  <a:pt x="177" y="362"/>
                </a:lnTo>
                <a:lnTo>
                  <a:pt x="190" y="351"/>
                </a:lnTo>
                <a:lnTo>
                  <a:pt x="202" y="339"/>
                </a:lnTo>
                <a:lnTo>
                  <a:pt x="211" y="330"/>
                </a:lnTo>
                <a:lnTo>
                  <a:pt x="211" y="330"/>
                </a:lnTo>
                <a:lnTo>
                  <a:pt x="207" y="290"/>
                </a:lnTo>
                <a:lnTo>
                  <a:pt x="205" y="250"/>
                </a:lnTo>
                <a:lnTo>
                  <a:pt x="205" y="166"/>
                </a:lnTo>
                <a:lnTo>
                  <a:pt x="207" y="84"/>
                </a:lnTo>
                <a:lnTo>
                  <a:pt x="207" y="4"/>
                </a:lnTo>
                <a:lnTo>
                  <a:pt x="207" y="4"/>
                </a:lnTo>
                <a:close/>
                <a:moveTo>
                  <a:pt x="114" y="31"/>
                </a:moveTo>
                <a:lnTo>
                  <a:pt x="114" y="31"/>
                </a:lnTo>
                <a:lnTo>
                  <a:pt x="106" y="36"/>
                </a:lnTo>
                <a:lnTo>
                  <a:pt x="95" y="40"/>
                </a:lnTo>
                <a:lnTo>
                  <a:pt x="83" y="44"/>
                </a:lnTo>
                <a:lnTo>
                  <a:pt x="72" y="48"/>
                </a:lnTo>
                <a:lnTo>
                  <a:pt x="72" y="48"/>
                </a:lnTo>
                <a:lnTo>
                  <a:pt x="81" y="42"/>
                </a:lnTo>
                <a:lnTo>
                  <a:pt x="91" y="34"/>
                </a:lnTo>
                <a:lnTo>
                  <a:pt x="102" y="31"/>
                </a:lnTo>
                <a:lnTo>
                  <a:pt x="114" y="31"/>
                </a:lnTo>
                <a:lnTo>
                  <a:pt x="114" y="31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99" y="55"/>
                </a:lnTo>
                <a:lnTo>
                  <a:pt x="97" y="57"/>
                </a:lnTo>
                <a:lnTo>
                  <a:pt x="87" y="63"/>
                </a:lnTo>
                <a:lnTo>
                  <a:pt x="78" y="65"/>
                </a:lnTo>
                <a:lnTo>
                  <a:pt x="66" y="69"/>
                </a:lnTo>
                <a:lnTo>
                  <a:pt x="66" y="69"/>
                </a:lnTo>
                <a:lnTo>
                  <a:pt x="70" y="65"/>
                </a:lnTo>
                <a:lnTo>
                  <a:pt x="74" y="61"/>
                </a:lnTo>
                <a:lnTo>
                  <a:pt x="81" y="55"/>
                </a:lnTo>
                <a:lnTo>
                  <a:pt x="93" y="52"/>
                </a:lnTo>
                <a:lnTo>
                  <a:pt x="102" y="50"/>
                </a:lnTo>
                <a:lnTo>
                  <a:pt x="102" y="50"/>
                </a:lnTo>
                <a:close/>
                <a:moveTo>
                  <a:pt x="85" y="73"/>
                </a:move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5" y="78"/>
                </a:lnTo>
                <a:lnTo>
                  <a:pt x="80" y="86"/>
                </a:lnTo>
                <a:lnTo>
                  <a:pt x="80" y="86"/>
                </a:lnTo>
                <a:lnTo>
                  <a:pt x="66" y="88"/>
                </a:lnTo>
                <a:lnTo>
                  <a:pt x="55" y="90"/>
                </a:lnTo>
                <a:lnTo>
                  <a:pt x="55" y="90"/>
                </a:lnTo>
                <a:lnTo>
                  <a:pt x="61" y="84"/>
                </a:lnTo>
                <a:lnTo>
                  <a:pt x="68" y="78"/>
                </a:lnTo>
                <a:lnTo>
                  <a:pt x="85" y="73"/>
                </a:lnTo>
                <a:lnTo>
                  <a:pt x="85" y="73"/>
                </a:lnTo>
                <a:close/>
                <a:moveTo>
                  <a:pt x="68" y="107"/>
                </a:moveTo>
                <a:lnTo>
                  <a:pt x="68" y="107"/>
                </a:lnTo>
                <a:lnTo>
                  <a:pt x="61" y="107"/>
                </a:lnTo>
                <a:lnTo>
                  <a:pt x="61" y="107"/>
                </a:lnTo>
                <a:lnTo>
                  <a:pt x="62" y="103"/>
                </a:lnTo>
                <a:lnTo>
                  <a:pt x="64" y="103"/>
                </a:lnTo>
                <a:lnTo>
                  <a:pt x="68" y="101"/>
                </a:lnTo>
                <a:lnTo>
                  <a:pt x="70" y="99"/>
                </a:lnTo>
                <a:lnTo>
                  <a:pt x="70" y="99"/>
                </a:lnTo>
                <a:lnTo>
                  <a:pt x="72" y="101"/>
                </a:lnTo>
                <a:lnTo>
                  <a:pt x="70" y="103"/>
                </a:lnTo>
                <a:lnTo>
                  <a:pt x="68" y="103"/>
                </a:lnTo>
                <a:lnTo>
                  <a:pt x="68" y="107"/>
                </a:lnTo>
                <a:lnTo>
                  <a:pt x="68" y="107"/>
                </a:lnTo>
                <a:close/>
                <a:moveTo>
                  <a:pt x="59" y="120"/>
                </a:moveTo>
                <a:lnTo>
                  <a:pt x="59" y="120"/>
                </a:lnTo>
                <a:lnTo>
                  <a:pt x="57" y="124"/>
                </a:lnTo>
                <a:lnTo>
                  <a:pt x="53" y="128"/>
                </a:lnTo>
                <a:lnTo>
                  <a:pt x="47" y="130"/>
                </a:lnTo>
                <a:lnTo>
                  <a:pt x="41" y="132"/>
                </a:lnTo>
                <a:lnTo>
                  <a:pt x="41" y="132"/>
                </a:lnTo>
                <a:lnTo>
                  <a:pt x="43" y="128"/>
                </a:lnTo>
                <a:lnTo>
                  <a:pt x="49" y="124"/>
                </a:lnTo>
                <a:lnTo>
                  <a:pt x="59" y="120"/>
                </a:lnTo>
                <a:lnTo>
                  <a:pt x="59" y="120"/>
                </a:lnTo>
                <a:close/>
                <a:moveTo>
                  <a:pt x="38" y="101"/>
                </a:moveTo>
                <a:lnTo>
                  <a:pt x="38" y="101"/>
                </a:lnTo>
                <a:lnTo>
                  <a:pt x="41" y="101"/>
                </a:lnTo>
                <a:lnTo>
                  <a:pt x="47" y="101"/>
                </a:lnTo>
                <a:lnTo>
                  <a:pt x="47" y="101"/>
                </a:lnTo>
                <a:lnTo>
                  <a:pt x="43" y="105"/>
                </a:lnTo>
                <a:lnTo>
                  <a:pt x="41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1"/>
                </a:lnTo>
                <a:lnTo>
                  <a:pt x="38" y="101"/>
                </a:lnTo>
                <a:close/>
                <a:moveTo>
                  <a:pt x="28" y="176"/>
                </a:moveTo>
                <a:lnTo>
                  <a:pt x="28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2"/>
                </a:lnTo>
                <a:lnTo>
                  <a:pt x="41" y="172"/>
                </a:lnTo>
                <a:lnTo>
                  <a:pt x="41" y="172"/>
                </a:lnTo>
                <a:lnTo>
                  <a:pt x="40" y="176"/>
                </a:lnTo>
                <a:lnTo>
                  <a:pt x="36" y="179"/>
                </a:lnTo>
                <a:lnTo>
                  <a:pt x="32" y="179"/>
                </a:lnTo>
                <a:lnTo>
                  <a:pt x="28" y="176"/>
                </a:lnTo>
                <a:lnTo>
                  <a:pt x="28" y="176"/>
                </a:lnTo>
                <a:close/>
                <a:moveTo>
                  <a:pt x="15" y="176"/>
                </a:moveTo>
                <a:lnTo>
                  <a:pt x="15" y="176"/>
                </a:lnTo>
                <a:lnTo>
                  <a:pt x="15" y="174"/>
                </a:lnTo>
                <a:lnTo>
                  <a:pt x="13" y="174"/>
                </a:lnTo>
                <a:lnTo>
                  <a:pt x="13" y="174"/>
                </a:lnTo>
                <a:lnTo>
                  <a:pt x="15" y="170"/>
                </a:lnTo>
                <a:lnTo>
                  <a:pt x="17" y="168"/>
                </a:lnTo>
                <a:lnTo>
                  <a:pt x="24" y="164"/>
                </a:lnTo>
                <a:lnTo>
                  <a:pt x="34" y="162"/>
                </a:lnTo>
                <a:lnTo>
                  <a:pt x="41" y="160"/>
                </a:lnTo>
                <a:lnTo>
                  <a:pt x="41" y="160"/>
                </a:lnTo>
                <a:lnTo>
                  <a:pt x="36" y="164"/>
                </a:lnTo>
                <a:lnTo>
                  <a:pt x="28" y="168"/>
                </a:lnTo>
                <a:lnTo>
                  <a:pt x="20" y="170"/>
                </a:lnTo>
                <a:lnTo>
                  <a:pt x="15" y="176"/>
                </a:lnTo>
                <a:lnTo>
                  <a:pt x="15" y="176"/>
                </a:lnTo>
                <a:close/>
                <a:moveTo>
                  <a:pt x="51" y="179"/>
                </a:moveTo>
                <a:lnTo>
                  <a:pt x="51" y="179"/>
                </a:lnTo>
                <a:lnTo>
                  <a:pt x="53" y="174"/>
                </a:lnTo>
                <a:lnTo>
                  <a:pt x="59" y="168"/>
                </a:lnTo>
                <a:lnTo>
                  <a:pt x="62" y="166"/>
                </a:lnTo>
                <a:lnTo>
                  <a:pt x="66" y="166"/>
                </a:lnTo>
                <a:lnTo>
                  <a:pt x="68" y="168"/>
                </a:lnTo>
                <a:lnTo>
                  <a:pt x="68" y="168"/>
                </a:lnTo>
                <a:lnTo>
                  <a:pt x="61" y="174"/>
                </a:lnTo>
                <a:lnTo>
                  <a:pt x="57" y="177"/>
                </a:lnTo>
                <a:lnTo>
                  <a:pt x="51" y="179"/>
                </a:lnTo>
                <a:lnTo>
                  <a:pt x="51" y="179"/>
                </a:lnTo>
                <a:close/>
                <a:moveTo>
                  <a:pt x="120" y="275"/>
                </a:moveTo>
                <a:lnTo>
                  <a:pt x="120" y="275"/>
                </a:lnTo>
                <a:lnTo>
                  <a:pt x="121" y="275"/>
                </a:lnTo>
                <a:lnTo>
                  <a:pt x="121" y="277"/>
                </a:lnTo>
                <a:lnTo>
                  <a:pt x="121" y="284"/>
                </a:lnTo>
                <a:lnTo>
                  <a:pt x="121" y="294"/>
                </a:lnTo>
                <a:lnTo>
                  <a:pt x="121" y="294"/>
                </a:lnTo>
                <a:lnTo>
                  <a:pt x="118" y="294"/>
                </a:lnTo>
                <a:lnTo>
                  <a:pt x="114" y="296"/>
                </a:lnTo>
                <a:lnTo>
                  <a:pt x="106" y="299"/>
                </a:lnTo>
                <a:lnTo>
                  <a:pt x="99" y="305"/>
                </a:lnTo>
                <a:lnTo>
                  <a:pt x="91" y="309"/>
                </a:lnTo>
                <a:lnTo>
                  <a:pt x="91" y="309"/>
                </a:lnTo>
                <a:lnTo>
                  <a:pt x="104" y="290"/>
                </a:lnTo>
                <a:lnTo>
                  <a:pt x="120" y="275"/>
                </a:lnTo>
                <a:lnTo>
                  <a:pt x="120" y="275"/>
                </a:lnTo>
                <a:close/>
                <a:moveTo>
                  <a:pt x="89" y="284"/>
                </a:moveTo>
                <a:lnTo>
                  <a:pt x="89" y="284"/>
                </a:lnTo>
                <a:lnTo>
                  <a:pt x="97" y="273"/>
                </a:lnTo>
                <a:lnTo>
                  <a:pt x="104" y="263"/>
                </a:lnTo>
                <a:lnTo>
                  <a:pt x="112" y="252"/>
                </a:lnTo>
                <a:lnTo>
                  <a:pt x="120" y="242"/>
                </a:lnTo>
                <a:lnTo>
                  <a:pt x="120" y="242"/>
                </a:lnTo>
                <a:lnTo>
                  <a:pt x="121" y="250"/>
                </a:lnTo>
                <a:lnTo>
                  <a:pt x="121" y="256"/>
                </a:lnTo>
                <a:lnTo>
                  <a:pt x="118" y="263"/>
                </a:lnTo>
                <a:lnTo>
                  <a:pt x="114" y="269"/>
                </a:lnTo>
                <a:lnTo>
                  <a:pt x="108" y="275"/>
                </a:lnTo>
                <a:lnTo>
                  <a:pt x="102" y="278"/>
                </a:lnTo>
                <a:lnTo>
                  <a:pt x="97" y="282"/>
                </a:lnTo>
                <a:lnTo>
                  <a:pt x="89" y="284"/>
                </a:lnTo>
                <a:lnTo>
                  <a:pt x="89" y="284"/>
                </a:lnTo>
                <a:close/>
                <a:moveTo>
                  <a:pt x="121" y="237"/>
                </a:moveTo>
                <a:lnTo>
                  <a:pt x="121" y="237"/>
                </a:lnTo>
                <a:lnTo>
                  <a:pt x="118" y="235"/>
                </a:lnTo>
                <a:lnTo>
                  <a:pt x="114" y="237"/>
                </a:lnTo>
                <a:lnTo>
                  <a:pt x="106" y="240"/>
                </a:lnTo>
                <a:lnTo>
                  <a:pt x="101" y="246"/>
                </a:lnTo>
                <a:lnTo>
                  <a:pt x="97" y="248"/>
                </a:lnTo>
                <a:lnTo>
                  <a:pt x="95" y="248"/>
                </a:lnTo>
                <a:lnTo>
                  <a:pt x="95" y="248"/>
                </a:lnTo>
                <a:lnTo>
                  <a:pt x="101" y="238"/>
                </a:lnTo>
                <a:lnTo>
                  <a:pt x="108" y="229"/>
                </a:lnTo>
                <a:lnTo>
                  <a:pt x="116" y="221"/>
                </a:lnTo>
                <a:lnTo>
                  <a:pt x="121" y="212"/>
                </a:lnTo>
                <a:lnTo>
                  <a:pt x="121" y="212"/>
                </a:lnTo>
                <a:lnTo>
                  <a:pt x="123" y="217"/>
                </a:lnTo>
                <a:lnTo>
                  <a:pt x="123" y="223"/>
                </a:lnTo>
                <a:lnTo>
                  <a:pt x="121" y="229"/>
                </a:lnTo>
                <a:lnTo>
                  <a:pt x="121" y="237"/>
                </a:lnTo>
                <a:lnTo>
                  <a:pt x="121" y="237"/>
                </a:lnTo>
                <a:close/>
                <a:moveTo>
                  <a:pt x="112" y="208"/>
                </a:moveTo>
                <a:lnTo>
                  <a:pt x="112" y="208"/>
                </a:lnTo>
                <a:lnTo>
                  <a:pt x="110" y="204"/>
                </a:lnTo>
                <a:lnTo>
                  <a:pt x="112" y="202"/>
                </a:lnTo>
                <a:lnTo>
                  <a:pt x="116" y="198"/>
                </a:lnTo>
                <a:lnTo>
                  <a:pt x="120" y="195"/>
                </a:lnTo>
                <a:lnTo>
                  <a:pt x="121" y="191"/>
                </a:lnTo>
                <a:lnTo>
                  <a:pt x="121" y="191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25" y="202"/>
                </a:lnTo>
                <a:lnTo>
                  <a:pt x="120" y="202"/>
                </a:lnTo>
                <a:lnTo>
                  <a:pt x="116" y="202"/>
                </a:lnTo>
                <a:lnTo>
                  <a:pt x="112" y="208"/>
                </a:lnTo>
                <a:lnTo>
                  <a:pt x="112" y="208"/>
                </a:lnTo>
                <a:close/>
                <a:moveTo>
                  <a:pt x="121" y="174"/>
                </a:moveTo>
                <a:lnTo>
                  <a:pt x="121" y="174"/>
                </a:lnTo>
                <a:lnTo>
                  <a:pt x="112" y="174"/>
                </a:lnTo>
                <a:lnTo>
                  <a:pt x="112" y="174"/>
                </a:lnTo>
                <a:lnTo>
                  <a:pt x="114" y="168"/>
                </a:lnTo>
                <a:lnTo>
                  <a:pt x="116" y="164"/>
                </a:lnTo>
                <a:lnTo>
                  <a:pt x="120" y="155"/>
                </a:lnTo>
                <a:lnTo>
                  <a:pt x="120" y="155"/>
                </a:lnTo>
                <a:lnTo>
                  <a:pt x="121" y="155"/>
                </a:lnTo>
                <a:lnTo>
                  <a:pt x="123" y="156"/>
                </a:lnTo>
                <a:lnTo>
                  <a:pt x="123" y="162"/>
                </a:lnTo>
                <a:lnTo>
                  <a:pt x="121" y="168"/>
                </a:lnTo>
                <a:lnTo>
                  <a:pt x="121" y="174"/>
                </a:lnTo>
                <a:lnTo>
                  <a:pt x="121" y="174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6" y="183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108" y="189"/>
                </a:lnTo>
                <a:lnTo>
                  <a:pt x="101" y="200"/>
                </a:lnTo>
                <a:lnTo>
                  <a:pt x="97" y="206"/>
                </a:lnTo>
                <a:lnTo>
                  <a:pt x="91" y="210"/>
                </a:lnTo>
                <a:lnTo>
                  <a:pt x="91" y="210"/>
                </a:lnTo>
                <a:lnTo>
                  <a:pt x="91" y="202"/>
                </a:lnTo>
                <a:lnTo>
                  <a:pt x="93" y="196"/>
                </a:lnTo>
                <a:lnTo>
                  <a:pt x="93" y="196"/>
                </a:lnTo>
                <a:lnTo>
                  <a:pt x="99" y="193"/>
                </a:lnTo>
                <a:lnTo>
                  <a:pt x="104" y="191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91" y="191"/>
                </a:moveTo>
                <a:lnTo>
                  <a:pt x="91" y="191"/>
                </a:lnTo>
                <a:lnTo>
                  <a:pt x="91" y="187"/>
                </a:lnTo>
                <a:lnTo>
                  <a:pt x="89" y="185"/>
                </a:lnTo>
                <a:lnTo>
                  <a:pt x="89" y="185"/>
                </a:lnTo>
                <a:lnTo>
                  <a:pt x="95" y="185"/>
                </a:lnTo>
                <a:lnTo>
                  <a:pt x="95" y="185"/>
                </a:lnTo>
                <a:lnTo>
                  <a:pt x="93" y="187"/>
                </a:lnTo>
                <a:lnTo>
                  <a:pt x="91" y="191"/>
                </a:lnTo>
                <a:lnTo>
                  <a:pt x="91" y="191"/>
                </a:lnTo>
                <a:close/>
                <a:moveTo>
                  <a:pt x="91" y="227"/>
                </a:moveTo>
                <a:lnTo>
                  <a:pt x="91" y="227"/>
                </a:lnTo>
                <a:lnTo>
                  <a:pt x="95" y="229"/>
                </a:lnTo>
                <a:lnTo>
                  <a:pt x="95" y="229"/>
                </a:lnTo>
                <a:lnTo>
                  <a:pt x="95" y="235"/>
                </a:lnTo>
                <a:lnTo>
                  <a:pt x="91" y="238"/>
                </a:lnTo>
                <a:lnTo>
                  <a:pt x="91" y="238"/>
                </a:lnTo>
                <a:lnTo>
                  <a:pt x="89" y="237"/>
                </a:lnTo>
                <a:lnTo>
                  <a:pt x="89" y="233"/>
                </a:lnTo>
                <a:lnTo>
                  <a:pt x="91" y="227"/>
                </a:lnTo>
                <a:lnTo>
                  <a:pt x="91" y="227"/>
                </a:lnTo>
                <a:close/>
                <a:moveTo>
                  <a:pt x="91" y="263"/>
                </a:moveTo>
                <a:lnTo>
                  <a:pt x="91" y="263"/>
                </a:lnTo>
                <a:lnTo>
                  <a:pt x="89" y="267"/>
                </a:lnTo>
                <a:lnTo>
                  <a:pt x="89" y="269"/>
                </a:lnTo>
                <a:lnTo>
                  <a:pt x="85" y="269"/>
                </a:lnTo>
                <a:lnTo>
                  <a:pt x="85" y="269"/>
                </a:lnTo>
                <a:lnTo>
                  <a:pt x="87" y="267"/>
                </a:lnTo>
                <a:lnTo>
                  <a:pt x="87" y="263"/>
                </a:lnTo>
                <a:lnTo>
                  <a:pt x="87" y="263"/>
                </a:lnTo>
                <a:lnTo>
                  <a:pt x="91" y="263"/>
                </a:lnTo>
                <a:lnTo>
                  <a:pt x="91" y="263"/>
                </a:lnTo>
                <a:close/>
                <a:moveTo>
                  <a:pt x="120" y="299"/>
                </a:moveTo>
                <a:lnTo>
                  <a:pt x="120" y="299"/>
                </a:lnTo>
                <a:lnTo>
                  <a:pt x="121" y="301"/>
                </a:lnTo>
                <a:lnTo>
                  <a:pt x="121" y="301"/>
                </a:lnTo>
                <a:lnTo>
                  <a:pt x="121" y="307"/>
                </a:lnTo>
                <a:lnTo>
                  <a:pt x="120" y="317"/>
                </a:lnTo>
                <a:lnTo>
                  <a:pt x="120" y="317"/>
                </a:lnTo>
                <a:lnTo>
                  <a:pt x="114" y="318"/>
                </a:lnTo>
                <a:lnTo>
                  <a:pt x="110" y="318"/>
                </a:lnTo>
                <a:lnTo>
                  <a:pt x="101" y="324"/>
                </a:lnTo>
                <a:lnTo>
                  <a:pt x="95" y="330"/>
                </a:lnTo>
                <a:lnTo>
                  <a:pt x="87" y="336"/>
                </a:lnTo>
                <a:lnTo>
                  <a:pt x="87" y="336"/>
                </a:lnTo>
                <a:lnTo>
                  <a:pt x="95" y="326"/>
                </a:lnTo>
                <a:lnTo>
                  <a:pt x="102" y="317"/>
                </a:lnTo>
                <a:lnTo>
                  <a:pt x="112" y="309"/>
                </a:lnTo>
                <a:lnTo>
                  <a:pt x="120" y="299"/>
                </a:lnTo>
                <a:lnTo>
                  <a:pt x="120" y="299"/>
                </a:lnTo>
                <a:close/>
                <a:moveTo>
                  <a:pt x="106" y="358"/>
                </a:moveTo>
                <a:lnTo>
                  <a:pt x="106" y="358"/>
                </a:lnTo>
                <a:lnTo>
                  <a:pt x="99" y="358"/>
                </a:lnTo>
                <a:lnTo>
                  <a:pt x="97" y="357"/>
                </a:lnTo>
                <a:lnTo>
                  <a:pt x="93" y="357"/>
                </a:lnTo>
                <a:lnTo>
                  <a:pt x="93" y="357"/>
                </a:lnTo>
                <a:lnTo>
                  <a:pt x="99" y="349"/>
                </a:lnTo>
                <a:lnTo>
                  <a:pt x="106" y="341"/>
                </a:lnTo>
                <a:lnTo>
                  <a:pt x="116" y="336"/>
                </a:lnTo>
                <a:lnTo>
                  <a:pt x="127" y="332"/>
                </a:lnTo>
                <a:lnTo>
                  <a:pt x="127" y="332"/>
                </a:lnTo>
                <a:lnTo>
                  <a:pt x="116" y="345"/>
                </a:lnTo>
                <a:lnTo>
                  <a:pt x="106" y="358"/>
                </a:lnTo>
                <a:lnTo>
                  <a:pt x="106" y="358"/>
                </a:lnTo>
                <a:close/>
                <a:moveTo>
                  <a:pt x="121" y="351"/>
                </a:moveTo>
                <a:lnTo>
                  <a:pt x="121" y="351"/>
                </a:lnTo>
                <a:lnTo>
                  <a:pt x="123" y="345"/>
                </a:lnTo>
                <a:lnTo>
                  <a:pt x="127" y="341"/>
                </a:lnTo>
                <a:lnTo>
                  <a:pt x="131" y="338"/>
                </a:lnTo>
                <a:lnTo>
                  <a:pt x="131" y="332"/>
                </a:lnTo>
                <a:lnTo>
                  <a:pt x="131" y="332"/>
                </a:lnTo>
                <a:lnTo>
                  <a:pt x="142" y="332"/>
                </a:lnTo>
                <a:lnTo>
                  <a:pt x="148" y="330"/>
                </a:lnTo>
                <a:lnTo>
                  <a:pt x="152" y="332"/>
                </a:lnTo>
                <a:lnTo>
                  <a:pt x="152" y="332"/>
                </a:lnTo>
                <a:lnTo>
                  <a:pt x="146" y="338"/>
                </a:lnTo>
                <a:lnTo>
                  <a:pt x="139" y="343"/>
                </a:lnTo>
                <a:lnTo>
                  <a:pt x="121" y="351"/>
                </a:lnTo>
                <a:lnTo>
                  <a:pt x="121" y="351"/>
                </a:lnTo>
                <a:close/>
                <a:moveTo>
                  <a:pt x="148" y="351"/>
                </a:moveTo>
                <a:lnTo>
                  <a:pt x="148" y="351"/>
                </a:lnTo>
                <a:lnTo>
                  <a:pt x="154" y="343"/>
                </a:lnTo>
                <a:lnTo>
                  <a:pt x="160" y="338"/>
                </a:lnTo>
                <a:lnTo>
                  <a:pt x="162" y="334"/>
                </a:lnTo>
                <a:lnTo>
                  <a:pt x="162" y="334"/>
                </a:lnTo>
                <a:lnTo>
                  <a:pt x="169" y="334"/>
                </a:lnTo>
                <a:lnTo>
                  <a:pt x="173" y="334"/>
                </a:lnTo>
                <a:lnTo>
                  <a:pt x="173" y="334"/>
                </a:lnTo>
                <a:lnTo>
                  <a:pt x="167" y="339"/>
                </a:lnTo>
                <a:lnTo>
                  <a:pt x="162" y="343"/>
                </a:lnTo>
                <a:lnTo>
                  <a:pt x="148" y="351"/>
                </a:lnTo>
                <a:lnTo>
                  <a:pt x="148" y="351"/>
                </a:lnTo>
                <a:close/>
                <a:moveTo>
                  <a:pt x="202" y="318"/>
                </a:moveTo>
                <a:lnTo>
                  <a:pt x="202" y="318"/>
                </a:lnTo>
                <a:lnTo>
                  <a:pt x="186" y="322"/>
                </a:lnTo>
                <a:lnTo>
                  <a:pt x="167" y="324"/>
                </a:lnTo>
                <a:lnTo>
                  <a:pt x="148" y="322"/>
                </a:lnTo>
                <a:lnTo>
                  <a:pt x="131" y="320"/>
                </a:lnTo>
                <a:lnTo>
                  <a:pt x="131" y="320"/>
                </a:lnTo>
                <a:lnTo>
                  <a:pt x="129" y="297"/>
                </a:lnTo>
                <a:lnTo>
                  <a:pt x="129" y="273"/>
                </a:lnTo>
                <a:lnTo>
                  <a:pt x="133" y="225"/>
                </a:lnTo>
                <a:lnTo>
                  <a:pt x="135" y="202"/>
                </a:lnTo>
                <a:lnTo>
                  <a:pt x="135" y="179"/>
                </a:lnTo>
                <a:lnTo>
                  <a:pt x="133" y="156"/>
                </a:lnTo>
                <a:lnTo>
                  <a:pt x="129" y="135"/>
                </a:lnTo>
                <a:lnTo>
                  <a:pt x="129" y="135"/>
                </a:lnTo>
                <a:lnTo>
                  <a:pt x="125" y="137"/>
                </a:lnTo>
                <a:lnTo>
                  <a:pt x="121" y="139"/>
                </a:lnTo>
                <a:lnTo>
                  <a:pt x="114" y="149"/>
                </a:lnTo>
                <a:lnTo>
                  <a:pt x="106" y="158"/>
                </a:lnTo>
                <a:lnTo>
                  <a:pt x="101" y="168"/>
                </a:lnTo>
                <a:lnTo>
                  <a:pt x="101" y="168"/>
                </a:lnTo>
                <a:lnTo>
                  <a:pt x="76" y="160"/>
                </a:lnTo>
                <a:lnTo>
                  <a:pt x="53" y="151"/>
                </a:lnTo>
                <a:lnTo>
                  <a:pt x="53" y="151"/>
                </a:lnTo>
                <a:lnTo>
                  <a:pt x="55" y="141"/>
                </a:lnTo>
                <a:lnTo>
                  <a:pt x="59" y="134"/>
                </a:lnTo>
                <a:lnTo>
                  <a:pt x="70" y="116"/>
                </a:lnTo>
                <a:lnTo>
                  <a:pt x="70" y="116"/>
                </a:lnTo>
                <a:lnTo>
                  <a:pt x="131" y="14"/>
                </a:lnTo>
                <a:lnTo>
                  <a:pt x="131" y="14"/>
                </a:lnTo>
                <a:lnTo>
                  <a:pt x="148" y="12"/>
                </a:lnTo>
                <a:lnTo>
                  <a:pt x="163" y="10"/>
                </a:lnTo>
                <a:lnTo>
                  <a:pt x="182" y="12"/>
                </a:lnTo>
                <a:lnTo>
                  <a:pt x="202" y="12"/>
                </a:lnTo>
                <a:lnTo>
                  <a:pt x="202" y="12"/>
                </a:lnTo>
                <a:lnTo>
                  <a:pt x="198" y="166"/>
                </a:lnTo>
                <a:lnTo>
                  <a:pt x="198" y="244"/>
                </a:lnTo>
                <a:lnTo>
                  <a:pt x="202" y="318"/>
                </a:lnTo>
                <a:lnTo>
                  <a:pt x="202" y="318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1F120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14" name="Freeform 49"/>
          <p:cNvSpPr>
            <a:spLocks noEditPoints="1"/>
          </p:cNvSpPr>
          <p:nvPr/>
        </p:nvSpPr>
        <p:spPr bwMode="auto">
          <a:xfrm>
            <a:off x="6190352" y="3432748"/>
            <a:ext cx="367844" cy="428046"/>
          </a:xfrm>
          <a:custGeom>
            <a:avLst/>
            <a:gdLst/>
            <a:ahLst/>
            <a:cxnLst>
              <a:cxn ang="0">
                <a:pos x="261" y="280"/>
              </a:cxn>
              <a:cxn ang="0">
                <a:pos x="72" y="364"/>
              </a:cxn>
              <a:cxn ang="0">
                <a:pos x="24" y="246"/>
              </a:cxn>
              <a:cxn ang="0">
                <a:pos x="116" y="124"/>
              </a:cxn>
              <a:cxn ang="0">
                <a:pos x="68" y="137"/>
              </a:cxn>
              <a:cxn ang="0">
                <a:pos x="2" y="82"/>
              </a:cxn>
              <a:cxn ang="0">
                <a:pos x="95" y="4"/>
              </a:cxn>
              <a:cxn ang="0">
                <a:pos x="213" y="42"/>
              </a:cxn>
              <a:cxn ang="0">
                <a:pos x="215" y="172"/>
              </a:cxn>
              <a:cxn ang="0">
                <a:pos x="120" y="265"/>
              </a:cxn>
              <a:cxn ang="0">
                <a:pos x="217" y="75"/>
              </a:cxn>
              <a:cxn ang="0">
                <a:pos x="91" y="16"/>
              </a:cxn>
              <a:cxn ang="0">
                <a:pos x="85" y="111"/>
              </a:cxn>
              <a:cxn ang="0">
                <a:pos x="162" y="92"/>
              </a:cxn>
              <a:cxn ang="0">
                <a:pos x="95" y="197"/>
              </a:cxn>
              <a:cxn ang="0">
                <a:pos x="204" y="324"/>
              </a:cxn>
              <a:cxn ang="0">
                <a:pos x="108" y="273"/>
              </a:cxn>
              <a:cxn ang="0">
                <a:pos x="213" y="164"/>
              </a:cxn>
              <a:cxn ang="0">
                <a:pos x="59" y="29"/>
              </a:cxn>
              <a:cxn ang="0">
                <a:pos x="45" y="50"/>
              </a:cxn>
              <a:cxn ang="0">
                <a:pos x="21" y="82"/>
              </a:cxn>
              <a:cxn ang="0">
                <a:pos x="106" y="92"/>
              </a:cxn>
              <a:cxn ang="0">
                <a:pos x="21" y="103"/>
              </a:cxn>
              <a:cxn ang="0">
                <a:pos x="24" y="96"/>
              </a:cxn>
              <a:cxn ang="0">
                <a:pos x="135" y="92"/>
              </a:cxn>
              <a:cxn ang="0">
                <a:pos x="148" y="99"/>
              </a:cxn>
              <a:cxn ang="0">
                <a:pos x="19" y="117"/>
              </a:cxn>
              <a:cxn ang="0">
                <a:pos x="122" y="149"/>
              </a:cxn>
              <a:cxn ang="0">
                <a:pos x="104" y="174"/>
              </a:cxn>
              <a:cxn ang="0">
                <a:pos x="150" y="113"/>
              </a:cxn>
              <a:cxn ang="0">
                <a:pos x="122" y="149"/>
              </a:cxn>
              <a:cxn ang="0">
                <a:pos x="47" y="128"/>
              </a:cxn>
              <a:cxn ang="0">
                <a:pos x="21" y="137"/>
              </a:cxn>
              <a:cxn ang="0">
                <a:pos x="84" y="164"/>
              </a:cxn>
              <a:cxn ang="0">
                <a:pos x="38" y="233"/>
              </a:cxn>
              <a:cxn ang="0">
                <a:pos x="64" y="197"/>
              </a:cxn>
              <a:cxn ang="0">
                <a:pos x="42" y="218"/>
              </a:cxn>
              <a:cxn ang="0">
                <a:pos x="74" y="212"/>
              </a:cxn>
              <a:cxn ang="0">
                <a:pos x="38" y="252"/>
              </a:cxn>
              <a:cxn ang="0">
                <a:pos x="51" y="252"/>
              </a:cxn>
              <a:cxn ang="0">
                <a:pos x="28" y="269"/>
              </a:cxn>
              <a:cxn ang="0">
                <a:pos x="36" y="267"/>
              </a:cxn>
              <a:cxn ang="0">
                <a:pos x="53" y="271"/>
              </a:cxn>
              <a:cxn ang="0">
                <a:pos x="26" y="303"/>
              </a:cxn>
              <a:cxn ang="0">
                <a:pos x="42" y="299"/>
              </a:cxn>
              <a:cxn ang="0">
                <a:pos x="40" y="328"/>
              </a:cxn>
              <a:cxn ang="0">
                <a:pos x="225" y="336"/>
              </a:cxn>
              <a:cxn ang="0">
                <a:pos x="24" y="338"/>
              </a:cxn>
              <a:cxn ang="0">
                <a:pos x="68" y="340"/>
              </a:cxn>
              <a:cxn ang="0">
                <a:pos x="120" y="347"/>
              </a:cxn>
              <a:cxn ang="0">
                <a:pos x="152" y="345"/>
              </a:cxn>
              <a:cxn ang="0">
                <a:pos x="186" y="343"/>
              </a:cxn>
              <a:cxn ang="0">
                <a:pos x="26" y="351"/>
              </a:cxn>
              <a:cxn ang="0">
                <a:pos x="38" y="343"/>
              </a:cxn>
              <a:cxn ang="0">
                <a:pos x="89" y="338"/>
              </a:cxn>
              <a:cxn ang="0">
                <a:pos x="114" y="340"/>
              </a:cxn>
              <a:cxn ang="0">
                <a:pos x="204" y="347"/>
              </a:cxn>
              <a:cxn ang="0">
                <a:pos x="68" y="357"/>
              </a:cxn>
              <a:cxn ang="0">
                <a:pos x="57" y="355"/>
              </a:cxn>
              <a:cxn ang="0">
                <a:pos x="150" y="359"/>
              </a:cxn>
              <a:cxn ang="0">
                <a:pos x="122" y="360"/>
              </a:cxn>
            </a:cxnLst>
            <a:rect l="0" t="0" r="r" b="b"/>
            <a:pathLst>
              <a:path w="261" h="366">
                <a:moveTo>
                  <a:pt x="120" y="265"/>
                </a:moveTo>
                <a:lnTo>
                  <a:pt x="120" y="265"/>
                </a:lnTo>
                <a:lnTo>
                  <a:pt x="137" y="267"/>
                </a:lnTo>
                <a:lnTo>
                  <a:pt x="156" y="269"/>
                </a:lnTo>
                <a:lnTo>
                  <a:pt x="190" y="267"/>
                </a:lnTo>
                <a:lnTo>
                  <a:pt x="225" y="267"/>
                </a:lnTo>
                <a:lnTo>
                  <a:pt x="242" y="267"/>
                </a:lnTo>
                <a:lnTo>
                  <a:pt x="257" y="269"/>
                </a:lnTo>
                <a:lnTo>
                  <a:pt x="257" y="269"/>
                </a:lnTo>
                <a:lnTo>
                  <a:pt x="261" y="275"/>
                </a:lnTo>
                <a:lnTo>
                  <a:pt x="261" y="280"/>
                </a:lnTo>
                <a:lnTo>
                  <a:pt x="261" y="296"/>
                </a:lnTo>
                <a:lnTo>
                  <a:pt x="261" y="296"/>
                </a:lnTo>
                <a:lnTo>
                  <a:pt x="261" y="315"/>
                </a:lnTo>
                <a:lnTo>
                  <a:pt x="257" y="328"/>
                </a:lnTo>
                <a:lnTo>
                  <a:pt x="251" y="338"/>
                </a:lnTo>
                <a:lnTo>
                  <a:pt x="240" y="347"/>
                </a:lnTo>
                <a:lnTo>
                  <a:pt x="240" y="347"/>
                </a:lnTo>
                <a:lnTo>
                  <a:pt x="219" y="364"/>
                </a:lnTo>
                <a:lnTo>
                  <a:pt x="219" y="364"/>
                </a:lnTo>
                <a:lnTo>
                  <a:pt x="122" y="366"/>
                </a:lnTo>
                <a:lnTo>
                  <a:pt x="72" y="364"/>
                </a:lnTo>
                <a:lnTo>
                  <a:pt x="49" y="362"/>
                </a:lnTo>
                <a:lnTo>
                  <a:pt x="24" y="360"/>
                </a:lnTo>
                <a:lnTo>
                  <a:pt x="24" y="360"/>
                </a:lnTo>
                <a:lnTo>
                  <a:pt x="21" y="357"/>
                </a:lnTo>
                <a:lnTo>
                  <a:pt x="17" y="355"/>
                </a:lnTo>
                <a:lnTo>
                  <a:pt x="15" y="351"/>
                </a:lnTo>
                <a:lnTo>
                  <a:pt x="15" y="347"/>
                </a:lnTo>
                <a:lnTo>
                  <a:pt x="15" y="347"/>
                </a:lnTo>
                <a:lnTo>
                  <a:pt x="17" y="305"/>
                </a:lnTo>
                <a:lnTo>
                  <a:pt x="21" y="265"/>
                </a:lnTo>
                <a:lnTo>
                  <a:pt x="24" y="246"/>
                </a:lnTo>
                <a:lnTo>
                  <a:pt x="28" y="229"/>
                </a:lnTo>
                <a:lnTo>
                  <a:pt x="34" y="212"/>
                </a:lnTo>
                <a:lnTo>
                  <a:pt x="42" y="197"/>
                </a:lnTo>
                <a:lnTo>
                  <a:pt x="42" y="197"/>
                </a:lnTo>
                <a:lnTo>
                  <a:pt x="57" y="179"/>
                </a:lnTo>
                <a:lnTo>
                  <a:pt x="72" y="162"/>
                </a:lnTo>
                <a:lnTo>
                  <a:pt x="72" y="162"/>
                </a:lnTo>
                <a:lnTo>
                  <a:pt x="89" y="151"/>
                </a:lnTo>
                <a:lnTo>
                  <a:pt x="99" y="141"/>
                </a:lnTo>
                <a:lnTo>
                  <a:pt x="108" y="134"/>
                </a:lnTo>
                <a:lnTo>
                  <a:pt x="116" y="124"/>
                </a:lnTo>
                <a:lnTo>
                  <a:pt x="118" y="118"/>
                </a:lnTo>
                <a:lnTo>
                  <a:pt x="118" y="115"/>
                </a:lnTo>
                <a:lnTo>
                  <a:pt x="118" y="111"/>
                </a:lnTo>
                <a:lnTo>
                  <a:pt x="114" y="107"/>
                </a:lnTo>
                <a:lnTo>
                  <a:pt x="110" y="101"/>
                </a:lnTo>
                <a:lnTo>
                  <a:pt x="103" y="99"/>
                </a:lnTo>
                <a:lnTo>
                  <a:pt x="103" y="99"/>
                </a:lnTo>
                <a:lnTo>
                  <a:pt x="99" y="107"/>
                </a:lnTo>
                <a:lnTo>
                  <a:pt x="95" y="115"/>
                </a:lnTo>
                <a:lnTo>
                  <a:pt x="82" y="126"/>
                </a:lnTo>
                <a:lnTo>
                  <a:pt x="68" y="137"/>
                </a:lnTo>
                <a:lnTo>
                  <a:pt x="53" y="147"/>
                </a:lnTo>
                <a:lnTo>
                  <a:pt x="53" y="147"/>
                </a:lnTo>
                <a:lnTo>
                  <a:pt x="28" y="145"/>
                </a:lnTo>
                <a:lnTo>
                  <a:pt x="17" y="143"/>
                </a:lnTo>
                <a:lnTo>
                  <a:pt x="7" y="141"/>
                </a:lnTo>
                <a:lnTo>
                  <a:pt x="7" y="141"/>
                </a:lnTo>
                <a:lnTo>
                  <a:pt x="3" y="132"/>
                </a:lnTo>
                <a:lnTo>
                  <a:pt x="0" y="120"/>
                </a:lnTo>
                <a:lnTo>
                  <a:pt x="0" y="107"/>
                </a:lnTo>
                <a:lnTo>
                  <a:pt x="0" y="94"/>
                </a:lnTo>
                <a:lnTo>
                  <a:pt x="2" y="82"/>
                </a:lnTo>
                <a:lnTo>
                  <a:pt x="3" y="69"/>
                </a:lnTo>
                <a:lnTo>
                  <a:pt x="9" y="59"/>
                </a:lnTo>
                <a:lnTo>
                  <a:pt x="13" y="52"/>
                </a:lnTo>
                <a:lnTo>
                  <a:pt x="13" y="52"/>
                </a:lnTo>
                <a:lnTo>
                  <a:pt x="19" y="46"/>
                </a:lnTo>
                <a:lnTo>
                  <a:pt x="28" y="40"/>
                </a:lnTo>
                <a:lnTo>
                  <a:pt x="47" y="29"/>
                </a:lnTo>
                <a:lnTo>
                  <a:pt x="47" y="29"/>
                </a:lnTo>
                <a:lnTo>
                  <a:pt x="64" y="19"/>
                </a:lnTo>
                <a:lnTo>
                  <a:pt x="85" y="8"/>
                </a:lnTo>
                <a:lnTo>
                  <a:pt x="95" y="4"/>
                </a:lnTo>
                <a:lnTo>
                  <a:pt x="106" y="2"/>
                </a:lnTo>
                <a:lnTo>
                  <a:pt x="118" y="0"/>
                </a:lnTo>
                <a:lnTo>
                  <a:pt x="131" y="0"/>
                </a:lnTo>
                <a:lnTo>
                  <a:pt x="131" y="0"/>
                </a:lnTo>
                <a:lnTo>
                  <a:pt x="152" y="4"/>
                </a:lnTo>
                <a:lnTo>
                  <a:pt x="169" y="8"/>
                </a:lnTo>
                <a:lnTo>
                  <a:pt x="185" y="16"/>
                </a:lnTo>
                <a:lnTo>
                  <a:pt x="198" y="25"/>
                </a:lnTo>
                <a:lnTo>
                  <a:pt x="198" y="25"/>
                </a:lnTo>
                <a:lnTo>
                  <a:pt x="207" y="33"/>
                </a:lnTo>
                <a:lnTo>
                  <a:pt x="213" y="42"/>
                </a:lnTo>
                <a:lnTo>
                  <a:pt x="219" y="52"/>
                </a:lnTo>
                <a:lnTo>
                  <a:pt x="225" y="63"/>
                </a:lnTo>
                <a:lnTo>
                  <a:pt x="230" y="77"/>
                </a:lnTo>
                <a:lnTo>
                  <a:pt x="232" y="90"/>
                </a:lnTo>
                <a:lnTo>
                  <a:pt x="234" y="103"/>
                </a:lnTo>
                <a:lnTo>
                  <a:pt x="234" y="117"/>
                </a:lnTo>
                <a:lnTo>
                  <a:pt x="234" y="117"/>
                </a:lnTo>
                <a:lnTo>
                  <a:pt x="232" y="134"/>
                </a:lnTo>
                <a:lnTo>
                  <a:pt x="228" y="147"/>
                </a:lnTo>
                <a:lnTo>
                  <a:pt x="223" y="160"/>
                </a:lnTo>
                <a:lnTo>
                  <a:pt x="215" y="172"/>
                </a:lnTo>
                <a:lnTo>
                  <a:pt x="207" y="183"/>
                </a:lnTo>
                <a:lnTo>
                  <a:pt x="198" y="193"/>
                </a:lnTo>
                <a:lnTo>
                  <a:pt x="188" y="200"/>
                </a:lnTo>
                <a:lnTo>
                  <a:pt x="177" y="208"/>
                </a:lnTo>
                <a:lnTo>
                  <a:pt x="177" y="208"/>
                </a:lnTo>
                <a:lnTo>
                  <a:pt x="160" y="219"/>
                </a:lnTo>
                <a:lnTo>
                  <a:pt x="143" y="231"/>
                </a:lnTo>
                <a:lnTo>
                  <a:pt x="135" y="237"/>
                </a:lnTo>
                <a:lnTo>
                  <a:pt x="129" y="244"/>
                </a:lnTo>
                <a:lnTo>
                  <a:pt x="124" y="254"/>
                </a:lnTo>
                <a:lnTo>
                  <a:pt x="120" y="265"/>
                </a:lnTo>
                <a:lnTo>
                  <a:pt x="120" y="265"/>
                </a:lnTo>
                <a:close/>
                <a:moveTo>
                  <a:pt x="213" y="164"/>
                </a:moveTo>
                <a:lnTo>
                  <a:pt x="213" y="164"/>
                </a:lnTo>
                <a:lnTo>
                  <a:pt x="219" y="153"/>
                </a:lnTo>
                <a:lnTo>
                  <a:pt x="223" y="139"/>
                </a:lnTo>
                <a:lnTo>
                  <a:pt x="226" y="126"/>
                </a:lnTo>
                <a:lnTo>
                  <a:pt x="226" y="113"/>
                </a:lnTo>
                <a:lnTo>
                  <a:pt x="226" y="113"/>
                </a:lnTo>
                <a:lnTo>
                  <a:pt x="226" y="103"/>
                </a:lnTo>
                <a:lnTo>
                  <a:pt x="225" y="94"/>
                </a:lnTo>
                <a:lnTo>
                  <a:pt x="217" y="75"/>
                </a:lnTo>
                <a:lnTo>
                  <a:pt x="205" y="56"/>
                </a:lnTo>
                <a:lnTo>
                  <a:pt x="192" y="38"/>
                </a:lnTo>
                <a:lnTo>
                  <a:pt x="175" y="25"/>
                </a:lnTo>
                <a:lnTo>
                  <a:pt x="164" y="19"/>
                </a:lnTo>
                <a:lnTo>
                  <a:pt x="154" y="16"/>
                </a:lnTo>
                <a:lnTo>
                  <a:pt x="143" y="12"/>
                </a:lnTo>
                <a:lnTo>
                  <a:pt x="131" y="10"/>
                </a:lnTo>
                <a:lnTo>
                  <a:pt x="120" y="8"/>
                </a:lnTo>
                <a:lnTo>
                  <a:pt x="106" y="10"/>
                </a:lnTo>
                <a:lnTo>
                  <a:pt x="106" y="10"/>
                </a:lnTo>
                <a:lnTo>
                  <a:pt x="91" y="16"/>
                </a:lnTo>
                <a:lnTo>
                  <a:pt x="78" y="21"/>
                </a:lnTo>
                <a:lnTo>
                  <a:pt x="66" y="31"/>
                </a:lnTo>
                <a:lnTo>
                  <a:pt x="57" y="42"/>
                </a:lnTo>
                <a:lnTo>
                  <a:pt x="49" y="57"/>
                </a:lnTo>
                <a:lnTo>
                  <a:pt x="45" y="71"/>
                </a:lnTo>
                <a:lnTo>
                  <a:pt x="42" y="88"/>
                </a:lnTo>
                <a:lnTo>
                  <a:pt x="42" y="107"/>
                </a:lnTo>
                <a:lnTo>
                  <a:pt x="42" y="107"/>
                </a:lnTo>
                <a:lnTo>
                  <a:pt x="51" y="111"/>
                </a:lnTo>
                <a:lnTo>
                  <a:pt x="63" y="111"/>
                </a:lnTo>
                <a:lnTo>
                  <a:pt x="85" y="111"/>
                </a:lnTo>
                <a:lnTo>
                  <a:pt x="85" y="111"/>
                </a:lnTo>
                <a:lnTo>
                  <a:pt x="93" y="96"/>
                </a:lnTo>
                <a:lnTo>
                  <a:pt x="99" y="86"/>
                </a:lnTo>
                <a:lnTo>
                  <a:pt x="104" y="80"/>
                </a:lnTo>
                <a:lnTo>
                  <a:pt x="110" y="75"/>
                </a:lnTo>
                <a:lnTo>
                  <a:pt x="120" y="71"/>
                </a:lnTo>
                <a:lnTo>
                  <a:pt x="129" y="71"/>
                </a:lnTo>
                <a:lnTo>
                  <a:pt x="143" y="73"/>
                </a:lnTo>
                <a:lnTo>
                  <a:pt x="143" y="73"/>
                </a:lnTo>
                <a:lnTo>
                  <a:pt x="156" y="86"/>
                </a:lnTo>
                <a:lnTo>
                  <a:pt x="162" y="92"/>
                </a:lnTo>
                <a:lnTo>
                  <a:pt x="164" y="101"/>
                </a:lnTo>
                <a:lnTo>
                  <a:pt x="164" y="101"/>
                </a:lnTo>
                <a:lnTo>
                  <a:pt x="164" y="117"/>
                </a:lnTo>
                <a:lnTo>
                  <a:pt x="160" y="130"/>
                </a:lnTo>
                <a:lnTo>
                  <a:pt x="154" y="141"/>
                </a:lnTo>
                <a:lnTo>
                  <a:pt x="146" y="151"/>
                </a:lnTo>
                <a:lnTo>
                  <a:pt x="137" y="160"/>
                </a:lnTo>
                <a:lnTo>
                  <a:pt x="125" y="168"/>
                </a:lnTo>
                <a:lnTo>
                  <a:pt x="106" y="183"/>
                </a:lnTo>
                <a:lnTo>
                  <a:pt x="106" y="183"/>
                </a:lnTo>
                <a:lnTo>
                  <a:pt x="95" y="197"/>
                </a:lnTo>
                <a:lnTo>
                  <a:pt x="85" y="210"/>
                </a:lnTo>
                <a:lnTo>
                  <a:pt x="76" y="225"/>
                </a:lnTo>
                <a:lnTo>
                  <a:pt x="70" y="244"/>
                </a:lnTo>
                <a:lnTo>
                  <a:pt x="64" y="261"/>
                </a:lnTo>
                <a:lnTo>
                  <a:pt x="61" y="280"/>
                </a:lnTo>
                <a:lnTo>
                  <a:pt x="61" y="301"/>
                </a:lnTo>
                <a:lnTo>
                  <a:pt x="61" y="320"/>
                </a:lnTo>
                <a:lnTo>
                  <a:pt x="61" y="320"/>
                </a:lnTo>
                <a:lnTo>
                  <a:pt x="106" y="324"/>
                </a:lnTo>
                <a:lnTo>
                  <a:pt x="154" y="324"/>
                </a:lnTo>
                <a:lnTo>
                  <a:pt x="204" y="324"/>
                </a:lnTo>
                <a:lnTo>
                  <a:pt x="251" y="319"/>
                </a:lnTo>
                <a:lnTo>
                  <a:pt x="251" y="319"/>
                </a:lnTo>
                <a:lnTo>
                  <a:pt x="251" y="298"/>
                </a:lnTo>
                <a:lnTo>
                  <a:pt x="251" y="277"/>
                </a:lnTo>
                <a:lnTo>
                  <a:pt x="251" y="277"/>
                </a:lnTo>
                <a:lnTo>
                  <a:pt x="223" y="280"/>
                </a:lnTo>
                <a:lnTo>
                  <a:pt x="179" y="280"/>
                </a:lnTo>
                <a:lnTo>
                  <a:pt x="137" y="279"/>
                </a:lnTo>
                <a:lnTo>
                  <a:pt x="120" y="277"/>
                </a:lnTo>
                <a:lnTo>
                  <a:pt x="108" y="273"/>
                </a:lnTo>
                <a:lnTo>
                  <a:pt x="108" y="273"/>
                </a:lnTo>
                <a:lnTo>
                  <a:pt x="110" y="259"/>
                </a:lnTo>
                <a:lnTo>
                  <a:pt x="114" y="250"/>
                </a:lnTo>
                <a:lnTo>
                  <a:pt x="120" y="239"/>
                </a:lnTo>
                <a:lnTo>
                  <a:pt x="125" y="231"/>
                </a:lnTo>
                <a:lnTo>
                  <a:pt x="133" y="223"/>
                </a:lnTo>
                <a:lnTo>
                  <a:pt x="141" y="216"/>
                </a:lnTo>
                <a:lnTo>
                  <a:pt x="156" y="204"/>
                </a:lnTo>
                <a:lnTo>
                  <a:pt x="190" y="185"/>
                </a:lnTo>
                <a:lnTo>
                  <a:pt x="204" y="176"/>
                </a:lnTo>
                <a:lnTo>
                  <a:pt x="209" y="170"/>
                </a:lnTo>
                <a:lnTo>
                  <a:pt x="213" y="164"/>
                </a:lnTo>
                <a:lnTo>
                  <a:pt x="213" y="164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1" y="33"/>
                </a:lnTo>
                <a:lnTo>
                  <a:pt x="51" y="35"/>
                </a:lnTo>
                <a:lnTo>
                  <a:pt x="55" y="35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7" y="29"/>
                </a:lnTo>
                <a:lnTo>
                  <a:pt x="55" y="31"/>
                </a:lnTo>
                <a:lnTo>
                  <a:pt x="53" y="31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3" y="63"/>
                </a:moveTo>
                <a:lnTo>
                  <a:pt x="23" y="63"/>
                </a:lnTo>
                <a:lnTo>
                  <a:pt x="32" y="61"/>
                </a:lnTo>
                <a:lnTo>
                  <a:pt x="40" y="56"/>
                </a:lnTo>
                <a:lnTo>
                  <a:pt x="45" y="50"/>
                </a:lnTo>
                <a:lnTo>
                  <a:pt x="47" y="46"/>
                </a:lnTo>
                <a:lnTo>
                  <a:pt x="47" y="42"/>
                </a:lnTo>
                <a:lnTo>
                  <a:pt x="47" y="42"/>
                </a:lnTo>
                <a:lnTo>
                  <a:pt x="40" y="48"/>
                </a:lnTo>
                <a:lnTo>
                  <a:pt x="32" y="52"/>
                </a:lnTo>
                <a:lnTo>
                  <a:pt x="26" y="56"/>
                </a:lnTo>
                <a:lnTo>
                  <a:pt x="24" y="59"/>
                </a:lnTo>
                <a:lnTo>
                  <a:pt x="23" y="63"/>
                </a:lnTo>
                <a:lnTo>
                  <a:pt x="23" y="63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6" y="80"/>
                </a:lnTo>
                <a:lnTo>
                  <a:pt x="32" y="78"/>
                </a:lnTo>
                <a:lnTo>
                  <a:pt x="36" y="75"/>
                </a:lnTo>
                <a:lnTo>
                  <a:pt x="38" y="69"/>
                </a:lnTo>
                <a:lnTo>
                  <a:pt x="38" y="69"/>
                </a:lnTo>
                <a:lnTo>
                  <a:pt x="34" y="69"/>
                </a:lnTo>
                <a:lnTo>
                  <a:pt x="28" y="73"/>
                </a:lnTo>
                <a:lnTo>
                  <a:pt x="24" y="77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106" y="92"/>
                </a:moveTo>
                <a:lnTo>
                  <a:pt x="106" y="92"/>
                </a:lnTo>
                <a:lnTo>
                  <a:pt x="120" y="88"/>
                </a:lnTo>
                <a:lnTo>
                  <a:pt x="125" y="84"/>
                </a:lnTo>
                <a:lnTo>
                  <a:pt x="129" y="80"/>
                </a:lnTo>
                <a:lnTo>
                  <a:pt x="129" y="80"/>
                </a:lnTo>
                <a:lnTo>
                  <a:pt x="122" y="80"/>
                </a:lnTo>
                <a:lnTo>
                  <a:pt x="116" y="82"/>
                </a:lnTo>
                <a:lnTo>
                  <a:pt x="110" y="86"/>
                </a:lnTo>
                <a:lnTo>
                  <a:pt x="106" y="92"/>
                </a:lnTo>
                <a:lnTo>
                  <a:pt x="106" y="92"/>
                </a:lnTo>
                <a:close/>
                <a:moveTo>
                  <a:pt x="21" y="103"/>
                </a:moveTo>
                <a:lnTo>
                  <a:pt x="21" y="103"/>
                </a:lnTo>
                <a:lnTo>
                  <a:pt x="26" y="97"/>
                </a:lnTo>
                <a:lnTo>
                  <a:pt x="28" y="96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0"/>
                </a:lnTo>
                <a:lnTo>
                  <a:pt x="32" y="88"/>
                </a:lnTo>
                <a:lnTo>
                  <a:pt x="32" y="88"/>
                </a:lnTo>
                <a:lnTo>
                  <a:pt x="28" y="92"/>
                </a:lnTo>
                <a:lnTo>
                  <a:pt x="24" y="96"/>
                </a:lnTo>
                <a:lnTo>
                  <a:pt x="21" y="97"/>
                </a:lnTo>
                <a:lnTo>
                  <a:pt x="21" y="99"/>
                </a:lnTo>
                <a:lnTo>
                  <a:pt x="21" y="103"/>
                </a:lnTo>
                <a:lnTo>
                  <a:pt x="21" y="103"/>
                </a:lnTo>
                <a:close/>
                <a:moveTo>
                  <a:pt x="116" y="96"/>
                </a:moveTo>
                <a:lnTo>
                  <a:pt x="116" y="96"/>
                </a:lnTo>
                <a:lnTo>
                  <a:pt x="120" y="101"/>
                </a:lnTo>
                <a:lnTo>
                  <a:pt x="125" y="103"/>
                </a:lnTo>
                <a:lnTo>
                  <a:pt x="125" y="103"/>
                </a:lnTo>
                <a:lnTo>
                  <a:pt x="131" y="96"/>
                </a:lnTo>
                <a:lnTo>
                  <a:pt x="135" y="92"/>
                </a:lnTo>
                <a:lnTo>
                  <a:pt x="137" y="88"/>
                </a:lnTo>
                <a:lnTo>
                  <a:pt x="137" y="88"/>
                </a:lnTo>
                <a:lnTo>
                  <a:pt x="131" y="90"/>
                </a:lnTo>
                <a:lnTo>
                  <a:pt x="127" y="92"/>
                </a:lnTo>
                <a:lnTo>
                  <a:pt x="116" y="96"/>
                </a:lnTo>
                <a:lnTo>
                  <a:pt x="116" y="96"/>
                </a:lnTo>
                <a:close/>
                <a:moveTo>
                  <a:pt x="137" y="103"/>
                </a:moveTo>
                <a:lnTo>
                  <a:pt x="137" y="103"/>
                </a:lnTo>
                <a:lnTo>
                  <a:pt x="143" y="103"/>
                </a:lnTo>
                <a:lnTo>
                  <a:pt x="145" y="101"/>
                </a:lnTo>
                <a:lnTo>
                  <a:pt x="148" y="99"/>
                </a:lnTo>
                <a:lnTo>
                  <a:pt x="152" y="99"/>
                </a:lnTo>
                <a:lnTo>
                  <a:pt x="152" y="99"/>
                </a:lnTo>
                <a:lnTo>
                  <a:pt x="150" y="94"/>
                </a:lnTo>
                <a:lnTo>
                  <a:pt x="150" y="92"/>
                </a:lnTo>
                <a:lnTo>
                  <a:pt x="146" y="90"/>
                </a:lnTo>
                <a:lnTo>
                  <a:pt x="146" y="90"/>
                </a:lnTo>
                <a:lnTo>
                  <a:pt x="141" y="96"/>
                </a:lnTo>
                <a:lnTo>
                  <a:pt x="139" y="99"/>
                </a:lnTo>
                <a:lnTo>
                  <a:pt x="137" y="103"/>
                </a:lnTo>
                <a:lnTo>
                  <a:pt x="137" y="103"/>
                </a:lnTo>
                <a:close/>
                <a:moveTo>
                  <a:pt x="19" y="117"/>
                </a:moveTo>
                <a:lnTo>
                  <a:pt x="19" y="117"/>
                </a:lnTo>
                <a:lnTo>
                  <a:pt x="23" y="117"/>
                </a:lnTo>
                <a:lnTo>
                  <a:pt x="26" y="115"/>
                </a:lnTo>
                <a:lnTo>
                  <a:pt x="32" y="111"/>
                </a:lnTo>
                <a:lnTo>
                  <a:pt x="34" y="105"/>
                </a:lnTo>
                <a:lnTo>
                  <a:pt x="34" y="105"/>
                </a:lnTo>
                <a:lnTo>
                  <a:pt x="28" y="107"/>
                </a:lnTo>
                <a:lnTo>
                  <a:pt x="24" y="109"/>
                </a:lnTo>
                <a:lnTo>
                  <a:pt x="19" y="117"/>
                </a:lnTo>
                <a:lnTo>
                  <a:pt x="19" y="117"/>
                </a:lnTo>
                <a:close/>
                <a:moveTo>
                  <a:pt x="122" y="149"/>
                </a:moveTo>
                <a:lnTo>
                  <a:pt x="122" y="149"/>
                </a:lnTo>
                <a:lnTo>
                  <a:pt x="120" y="157"/>
                </a:lnTo>
                <a:lnTo>
                  <a:pt x="116" y="162"/>
                </a:lnTo>
                <a:lnTo>
                  <a:pt x="108" y="166"/>
                </a:lnTo>
                <a:lnTo>
                  <a:pt x="101" y="168"/>
                </a:lnTo>
                <a:lnTo>
                  <a:pt x="101" y="168"/>
                </a:lnTo>
                <a:lnTo>
                  <a:pt x="101" y="170"/>
                </a:lnTo>
                <a:lnTo>
                  <a:pt x="103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4"/>
                </a:lnTo>
                <a:lnTo>
                  <a:pt x="112" y="170"/>
                </a:lnTo>
                <a:lnTo>
                  <a:pt x="118" y="166"/>
                </a:lnTo>
                <a:lnTo>
                  <a:pt x="129" y="155"/>
                </a:lnTo>
                <a:lnTo>
                  <a:pt x="141" y="143"/>
                </a:lnTo>
                <a:lnTo>
                  <a:pt x="150" y="134"/>
                </a:lnTo>
                <a:lnTo>
                  <a:pt x="150" y="134"/>
                </a:lnTo>
                <a:lnTo>
                  <a:pt x="152" y="120"/>
                </a:lnTo>
                <a:lnTo>
                  <a:pt x="154" y="115"/>
                </a:lnTo>
                <a:lnTo>
                  <a:pt x="152" y="109"/>
                </a:lnTo>
                <a:lnTo>
                  <a:pt x="152" y="109"/>
                </a:lnTo>
                <a:lnTo>
                  <a:pt x="150" y="113"/>
                </a:lnTo>
                <a:lnTo>
                  <a:pt x="148" y="115"/>
                </a:lnTo>
                <a:lnTo>
                  <a:pt x="143" y="117"/>
                </a:lnTo>
                <a:lnTo>
                  <a:pt x="143" y="117"/>
                </a:lnTo>
                <a:lnTo>
                  <a:pt x="145" y="120"/>
                </a:lnTo>
                <a:lnTo>
                  <a:pt x="146" y="122"/>
                </a:lnTo>
                <a:lnTo>
                  <a:pt x="148" y="124"/>
                </a:lnTo>
                <a:lnTo>
                  <a:pt x="150" y="128"/>
                </a:lnTo>
                <a:lnTo>
                  <a:pt x="150" y="128"/>
                </a:lnTo>
                <a:lnTo>
                  <a:pt x="145" y="136"/>
                </a:lnTo>
                <a:lnTo>
                  <a:pt x="139" y="141"/>
                </a:lnTo>
                <a:lnTo>
                  <a:pt x="122" y="149"/>
                </a:lnTo>
                <a:lnTo>
                  <a:pt x="122" y="149"/>
                </a:lnTo>
                <a:close/>
                <a:moveTo>
                  <a:pt x="47" y="128"/>
                </a:moveTo>
                <a:lnTo>
                  <a:pt x="47" y="128"/>
                </a:lnTo>
                <a:lnTo>
                  <a:pt x="53" y="126"/>
                </a:lnTo>
                <a:lnTo>
                  <a:pt x="55" y="124"/>
                </a:lnTo>
                <a:lnTo>
                  <a:pt x="55" y="120"/>
                </a:lnTo>
                <a:lnTo>
                  <a:pt x="55" y="120"/>
                </a:lnTo>
                <a:lnTo>
                  <a:pt x="51" y="120"/>
                </a:lnTo>
                <a:lnTo>
                  <a:pt x="49" y="120"/>
                </a:lnTo>
                <a:lnTo>
                  <a:pt x="47" y="124"/>
                </a:lnTo>
                <a:lnTo>
                  <a:pt x="47" y="128"/>
                </a:lnTo>
                <a:lnTo>
                  <a:pt x="47" y="128"/>
                </a:lnTo>
                <a:close/>
                <a:moveTo>
                  <a:pt x="21" y="137"/>
                </a:moveTo>
                <a:lnTo>
                  <a:pt x="21" y="137"/>
                </a:lnTo>
                <a:lnTo>
                  <a:pt x="24" y="137"/>
                </a:lnTo>
                <a:lnTo>
                  <a:pt x="28" y="137"/>
                </a:lnTo>
                <a:lnTo>
                  <a:pt x="32" y="134"/>
                </a:lnTo>
                <a:lnTo>
                  <a:pt x="34" y="130"/>
                </a:lnTo>
                <a:lnTo>
                  <a:pt x="34" y="130"/>
                </a:lnTo>
                <a:lnTo>
                  <a:pt x="26" y="134"/>
                </a:lnTo>
                <a:lnTo>
                  <a:pt x="23" y="136"/>
                </a:lnTo>
                <a:lnTo>
                  <a:pt x="21" y="137"/>
                </a:lnTo>
                <a:lnTo>
                  <a:pt x="21" y="137"/>
                </a:lnTo>
                <a:close/>
                <a:moveTo>
                  <a:pt x="106" y="147"/>
                </a:moveTo>
                <a:lnTo>
                  <a:pt x="106" y="147"/>
                </a:lnTo>
                <a:lnTo>
                  <a:pt x="120" y="143"/>
                </a:lnTo>
                <a:lnTo>
                  <a:pt x="129" y="134"/>
                </a:lnTo>
                <a:lnTo>
                  <a:pt x="129" y="134"/>
                </a:lnTo>
                <a:lnTo>
                  <a:pt x="118" y="139"/>
                </a:lnTo>
                <a:lnTo>
                  <a:pt x="112" y="143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2" y="168"/>
                </a:lnTo>
                <a:lnTo>
                  <a:pt x="78" y="172"/>
                </a:lnTo>
                <a:lnTo>
                  <a:pt x="78" y="172"/>
                </a:lnTo>
                <a:lnTo>
                  <a:pt x="87" y="168"/>
                </a:lnTo>
                <a:lnTo>
                  <a:pt x="95" y="162"/>
                </a:lnTo>
                <a:lnTo>
                  <a:pt x="95" y="162"/>
                </a:lnTo>
                <a:lnTo>
                  <a:pt x="89" y="162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38" y="233"/>
                </a:moveTo>
                <a:lnTo>
                  <a:pt x="38" y="233"/>
                </a:lnTo>
                <a:lnTo>
                  <a:pt x="51" y="221"/>
                </a:lnTo>
                <a:lnTo>
                  <a:pt x="59" y="216"/>
                </a:lnTo>
                <a:lnTo>
                  <a:pt x="64" y="208"/>
                </a:lnTo>
                <a:lnTo>
                  <a:pt x="64" y="208"/>
                </a:lnTo>
                <a:lnTo>
                  <a:pt x="55" y="212"/>
                </a:lnTo>
                <a:lnTo>
                  <a:pt x="51" y="210"/>
                </a:lnTo>
                <a:lnTo>
                  <a:pt x="49" y="206"/>
                </a:lnTo>
                <a:lnTo>
                  <a:pt x="49" y="206"/>
                </a:lnTo>
                <a:lnTo>
                  <a:pt x="57" y="200"/>
                </a:lnTo>
                <a:lnTo>
                  <a:pt x="64" y="197"/>
                </a:lnTo>
                <a:lnTo>
                  <a:pt x="72" y="191"/>
                </a:lnTo>
                <a:lnTo>
                  <a:pt x="78" y="185"/>
                </a:lnTo>
                <a:lnTo>
                  <a:pt x="78" y="185"/>
                </a:lnTo>
                <a:lnTo>
                  <a:pt x="80" y="183"/>
                </a:lnTo>
                <a:lnTo>
                  <a:pt x="78" y="183"/>
                </a:lnTo>
                <a:lnTo>
                  <a:pt x="78" y="183"/>
                </a:lnTo>
                <a:lnTo>
                  <a:pt x="68" y="185"/>
                </a:lnTo>
                <a:lnTo>
                  <a:pt x="61" y="189"/>
                </a:lnTo>
                <a:lnTo>
                  <a:pt x="55" y="195"/>
                </a:lnTo>
                <a:lnTo>
                  <a:pt x="49" y="202"/>
                </a:lnTo>
                <a:lnTo>
                  <a:pt x="42" y="218"/>
                </a:lnTo>
                <a:lnTo>
                  <a:pt x="38" y="233"/>
                </a:lnTo>
                <a:lnTo>
                  <a:pt x="38" y="233"/>
                </a:lnTo>
                <a:close/>
                <a:moveTo>
                  <a:pt x="64" y="221"/>
                </a:moveTo>
                <a:lnTo>
                  <a:pt x="64" y="221"/>
                </a:lnTo>
                <a:lnTo>
                  <a:pt x="68" y="221"/>
                </a:lnTo>
                <a:lnTo>
                  <a:pt x="70" y="221"/>
                </a:lnTo>
                <a:lnTo>
                  <a:pt x="70" y="221"/>
                </a:lnTo>
                <a:lnTo>
                  <a:pt x="70" y="218"/>
                </a:lnTo>
                <a:lnTo>
                  <a:pt x="72" y="216"/>
                </a:lnTo>
                <a:lnTo>
                  <a:pt x="74" y="214"/>
                </a:lnTo>
                <a:lnTo>
                  <a:pt x="74" y="212"/>
                </a:lnTo>
                <a:lnTo>
                  <a:pt x="74" y="212"/>
                </a:lnTo>
                <a:lnTo>
                  <a:pt x="70" y="216"/>
                </a:lnTo>
                <a:lnTo>
                  <a:pt x="64" y="221"/>
                </a:lnTo>
                <a:lnTo>
                  <a:pt x="64" y="221"/>
                </a:lnTo>
                <a:close/>
                <a:moveTo>
                  <a:pt x="34" y="239"/>
                </a:moveTo>
                <a:lnTo>
                  <a:pt x="34" y="239"/>
                </a:lnTo>
                <a:lnTo>
                  <a:pt x="30" y="248"/>
                </a:lnTo>
                <a:lnTo>
                  <a:pt x="30" y="254"/>
                </a:lnTo>
                <a:lnTo>
                  <a:pt x="32" y="258"/>
                </a:lnTo>
                <a:lnTo>
                  <a:pt x="32" y="258"/>
                </a:lnTo>
                <a:lnTo>
                  <a:pt x="38" y="252"/>
                </a:lnTo>
                <a:lnTo>
                  <a:pt x="43" y="246"/>
                </a:lnTo>
                <a:lnTo>
                  <a:pt x="49" y="240"/>
                </a:lnTo>
                <a:lnTo>
                  <a:pt x="53" y="233"/>
                </a:lnTo>
                <a:lnTo>
                  <a:pt x="53" y="233"/>
                </a:lnTo>
                <a:lnTo>
                  <a:pt x="47" y="235"/>
                </a:lnTo>
                <a:lnTo>
                  <a:pt x="43" y="239"/>
                </a:lnTo>
                <a:lnTo>
                  <a:pt x="40" y="240"/>
                </a:lnTo>
                <a:lnTo>
                  <a:pt x="34" y="239"/>
                </a:lnTo>
                <a:lnTo>
                  <a:pt x="34" y="239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5" y="250"/>
                </a:lnTo>
                <a:lnTo>
                  <a:pt x="59" y="250"/>
                </a:lnTo>
                <a:lnTo>
                  <a:pt x="59" y="250"/>
                </a:lnTo>
                <a:lnTo>
                  <a:pt x="61" y="246"/>
                </a:lnTo>
                <a:lnTo>
                  <a:pt x="63" y="240"/>
                </a:lnTo>
                <a:lnTo>
                  <a:pt x="63" y="240"/>
                </a:lnTo>
                <a:lnTo>
                  <a:pt x="59" y="242"/>
                </a:lnTo>
                <a:lnTo>
                  <a:pt x="55" y="244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28" y="269"/>
                </a:moveTo>
                <a:lnTo>
                  <a:pt x="28" y="269"/>
                </a:lnTo>
                <a:lnTo>
                  <a:pt x="28" y="277"/>
                </a:lnTo>
                <a:lnTo>
                  <a:pt x="28" y="280"/>
                </a:lnTo>
                <a:lnTo>
                  <a:pt x="28" y="282"/>
                </a:lnTo>
                <a:lnTo>
                  <a:pt x="28" y="282"/>
                </a:lnTo>
                <a:lnTo>
                  <a:pt x="32" y="279"/>
                </a:lnTo>
                <a:lnTo>
                  <a:pt x="36" y="275"/>
                </a:lnTo>
                <a:lnTo>
                  <a:pt x="40" y="269"/>
                </a:lnTo>
                <a:lnTo>
                  <a:pt x="42" y="263"/>
                </a:lnTo>
                <a:lnTo>
                  <a:pt x="42" y="263"/>
                </a:lnTo>
                <a:lnTo>
                  <a:pt x="36" y="267"/>
                </a:lnTo>
                <a:lnTo>
                  <a:pt x="32" y="267"/>
                </a:lnTo>
                <a:lnTo>
                  <a:pt x="28" y="269"/>
                </a:lnTo>
                <a:lnTo>
                  <a:pt x="28" y="269"/>
                </a:lnTo>
                <a:close/>
                <a:moveTo>
                  <a:pt x="45" y="277"/>
                </a:moveTo>
                <a:lnTo>
                  <a:pt x="45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77"/>
                </a:lnTo>
                <a:lnTo>
                  <a:pt x="53" y="275"/>
                </a:lnTo>
                <a:lnTo>
                  <a:pt x="53" y="271"/>
                </a:lnTo>
                <a:lnTo>
                  <a:pt x="55" y="269"/>
                </a:lnTo>
                <a:lnTo>
                  <a:pt x="55" y="269"/>
                </a:lnTo>
                <a:lnTo>
                  <a:pt x="51" y="269"/>
                </a:lnTo>
                <a:lnTo>
                  <a:pt x="47" y="271"/>
                </a:lnTo>
                <a:lnTo>
                  <a:pt x="45" y="277"/>
                </a:lnTo>
                <a:lnTo>
                  <a:pt x="45" y="277"/>
                </a:lnTo>
                <a:close/>
                <a:moveTo>
                  <a:pt x="26" y="294"/>
                </a:moveTo>
                <a:lnTo>
                  <a:pt x="26" y="294"/>
                </a:lnTo>
                <a:lnTo>
                  <a:pt x="26" y="298"/>
                </a:lnTo>
                <a:lnTo>
                  <a:pt x="26" y="301"/>
                </a:lnTo>
                <a:lnTo>
                  <a:pt x="26" y="303"/>
                </a:lnTo>
                <a:lnTo>
                  <a:pt x="28" y="303"/>
                </a:lnTo>
                <a:lnTo>
                  <a:pt x="28" y="303"/>
                </a:lnTo>
                <a:lnTo>
                  <a:pt x="30" y="299"/>
                </a:lnTo>
                <a:lnTo>
                  <a:pt x="34" y="296"/>
                </a:lnTo>
                <a:lnTo>
                  <a:pt x="36" y="292"/>
                </a:lnTo>
                <a:lnTo>
                  <a:pt x="36" y="290"/>
                </a:lnTo>
                <a:lnTo>
                  <a:pt x="36" y="290"/>
                </a:lnTo>
                <a:lnTo>
                  <a:pt x="30" y="292"/>
                </a:lnTo>
                <a:lnTo>
                  <a:pt x="26" y="294"/>
                </a:lnTo>
                <a:lnTo>
                  <a:pt x="26" y="294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7" y="299"/>
                </a:lnTo>
                <a:lnTo>
                  <a:pt x="51" y="299"/>
                </a:lnTo>
                <a:lnTo>
                  <a:pt x="51" y="299"/>
                </a:lnTo>
                <a:lnTo>
                  <a:pt x="51" y="294"/>
                </a:lnTo>
                <a:lnTo>
                  <a:pt x="51" y="294"/>
                </a:lnTo>
                <a:lnTo>
                  <a:pt x="45" y="296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45" y="326"/>
                </a:lnTo>
                <a:lnTo>
                  <a:pt x="49" y="322"/>
                </a:lnTo>
                <a:lnTo>
                  <a:pt x="51" y="317"/>
                </a:lnTo>
                <a:lnTo>
                  <a:pt x="51" y="311"/>
                </a:lnTo>
                <a:lnTo>
                  <a:pt x="51" y="311"/>
                </a:lnTo>
                <a:lnTo>
                  <a:pt x="45" y="313"/>
                </a:lnTo>
                <a:lnTo>
                  <a:pt x="43" y="317"/>
                </a:lnTo>
                <a:lnTo>
                  <a:pt x="40" y="320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225" y="336"/>
                </a:moveTo>
                <a:lnTo>
                  <a:pt x="225" y="336"/>
                </a:lnTo>
                <a:lnTo>
                  <a:pt x="230" y="334"/>
                </a:lnTo>
                <a:lnTo>
                  <a:pt x="232" y="332"/>
                </a:lnTo>
                <a:lnTo>
                  <a:pt x="234" y="330"/>
                </a:lnTo>
                <a:lnTo>
                  <a:pt x="234" y="330"/>
                </a:lnTo>
                <a:lnTo>
                  <a:pt x="230" y="330"/>
                </a:lnTo>
                <a:lnTo>
                  <a:pt x="228" y="332"/>
                </a:lnTo>
                <a:lnTo>
                  <a:pt x="225" y="336"/>
                </a:lnTo>
                <a:lnTo>
                  <a:pt x="225" y="336"/>
                </a:lnTo>
                <a:close/>
                <a:moveTo>
                  <a:pt x="24" y="338"/>
                </a:moveTo>
                <a:lnTo>
                  <a:pt x="24" y="338"/>
                </a:lnTo>
                <a:lnTo>
                  <a:pt x="30" y="336"/>
                </a:lnTo>
                <a:lnTo>
                  <a:pt x="36" y="332"/>
                </a:lnTo>
                <a:lnTo>
                  <a:pt x="36" y="332"/>
                </a:lnTo>
                <a:lnTo>
                  <a:pt x="28" y="334"/>
                </a:lnTo>
                <a:lnTo>
                  <a:pt x="26" y="336"/>
                </a:lnTo>
                <a:lnTo>
                  <a:pt x="24" y="338"/>
                </a:lnTo>
                <a:lnTo>
                  <a:pt x="24" y="338"/>
                </a:lnTo>
                <a:close/>
                <a:moveTo>
                  <a:pt x="61" y="341"/>
                </a:moveTo>
                <a:lnTo>
                  <a:pt x="61" y="341"/>
                </a:lnTo>
                <a:lnTo>
                  <a:pt x="64" y="340"/>
                </a:lnTo>
                <a:lnTo>
                  <a:pt x="68" y="340"/>
                </a:lnTo>
                <a:lnTo>
                  <a:pt x="72" y="338"/>
                </a:lnTo>
                <a:lnTo>
                  <a:pt x="74" y="334"/>
                </a:lnTo>
                <a:lnTo>
                  <a:pt x="74" y="334"/>
                </a:lnTo>
                <a:lnTo>
                  <a:pt x="68" y="332"/>
                </a:lnTo>
                <a:lnTo>
                  <a:pt x="63" y="334"/>
                </a:lnTo>
                <a:lnTo>
                  <a:pt x="61" y="338"/>
                </a:lnTo>
                <a:lnTo>
                  <a:pt x="61" y="340"/>
                </a:lnTo>
                <a:lnTo>
                  <a:pt x="61" y="341"/>
                </a:lnTo>
                <a:lnTo>
                  <a:pt x="61" y="341"/>
                </a:lnTo>
                <a:close/>
                <a:moveTo>
                  <a:pt x="120" y="347"/>
                </a:moveTo>
                <a:lnTo>
                  <a:pt x="120" y="347"/>
                </a:lnTo>
                <a:lnTo>
                  <a:pt x="133" y="341"/>
                </a:lnTo>
                <a:lnTo>
                  <a:pt x="141" y="338"/>
                </a:lnTo>
                <a:lnTo>
                  <a:pt x="146" y="334"/>
                </a:lnTo>
                <a:lnTo>
                  <a:pt x="146" y="334"/>
                </a:lnTo>
                <a:lnTo>
                  <a:pt x="137" y="334"/>
                </a:lnTo>
                <a:lnTo>
                  <a:pt x="129" y="336"/>
                </a:lnTo>
                <a:lnTo>
                  <a:pt x="124" y="341"/>
                </a:lnTo>
                <a:lnTo>
                  <a:pt x="120" y="347"/>
                </a:lnTo>
                <a:lnTo>
                  <a:pt x="120" y="347"/>
                </a:lnTo>
                <a:close/>
                <a:moveTo>
                  <a:pt x="152" y="345"/>
                </a:moveTo>
                <a:lnTo>
                  <a:pt x="152" y="345"/>
                </a:lnTo>
                <a:lnTo>
                  <a:pt x="162" y="341"/>
                </a:lnTo>
                <a:lnTo>
                  <a:pt x="165" y="338"/>
                </a:lnTo>
                <a:lnTo>
                  <a:pt x="169" y="334"/>
                </a:lnTo>
                <a:lnTo>
                  <a:pt x="169" y="334"/>
                </a:lnTo>
                <a:lnTo>
                  <a:pt x="165" y="334"/>
                </a:lnTo>
                <a:lnTo>
                  <a:pt x="162" y="334"/>
                </a:lnTo>
                <a:lnTo>
                  <a:pt x="162" y="334"/>
                </a:lnTo>
                <a:lnTo>
                  <a:pt x="156" y="340"/>
                </a:lnTo>
                <a:lnTo>
                  <a:pt x="152" y="345"/>
                </a:lnTo>
                <a:lnTo>
                  <a:pt x="152" y="345"/>
                </a:lnTo>
                <a:close/>
                <a:moveTo>
                  <a:pt x="186" y="343"/>
                </a:moveTo>
                <a:lnTo>
                  <a:pt x="186" y="343"/>
                </a:lnTo>
                <a:lnTo>
                  <a:pt x="196" y="340"/>
                </a:lnTo>
                <a:lnTo>
                  <a:pt x="204" y="334"/>
                </a:lnTo>
                <a:lnTo>
                  <a:pt x="204" y="334"/>
                </a:lnTo>
                <a:lnTo>
                  <a:pt x="196" y="332"/>
                </a:lnTo>
                <a:lnTo>
                  <a:pt x="192" y="334"/>
                </a:lnTo>
                <a:lnTo>
                  <a:pt x="188" y="338"/>
                </a:lnTo>
                <a:lnTo>
                  <a:pt x="186" y="343"/>
                </a:lnTo>
                <a:lnTo>
                  <a:pt x="186" y="343"/>
                </a:lnTo>
                <a:close/>
                <a:moveTo>
                  <a:pt x="26" y="351"/>
                </a:moveTo>
                <a:lnTo>
                  <a:pt x="26" y="351"/>
                </a:lnTo>
                <a:lnTo>
                  <a:pt x="36" y="353"/>
                </a:lnTo>
                <a:lnTo>
                  <a:pt x="47" y="353"/>
                </a:lnTo>
                <a:lnTo>
                  <a:pt x="47" y="353"/>
                </a:lnTo>
                <a:lnTo>
                  <a:pt x="45" y="349"/>
                </a:lnTo>
                <a:lnTo>
                  <a:pt x="47" y="347"/>
                </a:lnTo>
                <a:lnTo>
                  <a:pt x="49" y="341"/>
                </a:lnTo>
                <a:lnTo>
                  <a:pt x="51" y="338"/>
                </a:lnTo>
                <a:lnTo>
                  <a:pt x="51" y="336"/>
                </a:lnTo>
                <a:lnTo>
                  <a:pt x="51" y="334"/>
                </a:lnTo>
                <a:lnTo>
                  <a:pt x="51" y="334"/>
                </a:lnTo>
                <a:lnTo>
                  <a:pt x="38" y="343"/>
                </a:lnTo>
                <a:lnTo>
                  <a:pt x="26" y="351"/>
                </a:lnTo>
                <a:lnTo>
                  <a:pt x="26" y="351"/>
                </a:lnTo>
                <a:close/>
                <a:moveTo>
                  <a:pt x="89" y="341"/>
                </a:moveTo>
                <a:lnTo>
                  <a:pt x="89" y="341"/>
                </a:lnTo>
                <a:lnTo>
                  <a:pt x="91" y="341"/>
                </a:lnTo>
                <a:lnTo>
                  <a:pt x="93" y="340"/>
                </a:lnTo>
                <a:lnTo>
                  <a:pt x="97" y="336"/>
                </a:lnTo>
                <a:lnTo>
                  <a:pt x="97" y="336"/>
                </a:lnTo>
                <a:lnTo>
                  <a:pt x="95" y="334"/>
                </a:lnTo>
                <a:lnTo>
                  <a:pt x="91" y="336"/>
                </a:lnTo>
                <a:lnTo>
                  <a:pt x="89" y="338"/>
                </a:lnTo>
                <a:lnTo>
                  <a:pt x="89" y="341"/>
                </a:lnTo>
                <a:lnTo>
                  <a:pt x="89" y="341"/>
                </a:lnTo>
                <a:close/>
                <a:moveTo>
                  <a:pt x="82" y="359"/>
                </a:moveTo>
                <a:lnTo>
                  <a:pt x="82" y="359"/>
                </a:lnTo>
                <a:lnTo>
                  <a:pt x="95" y="359"/>
                </a:lnTo>
                <a:lnTo>
                  <a:pt x="101" y="357"/>
                </a:lnTo>
                <a:lnTo>
                  <a:pt x="106" y="359"/>
                </a:lnTo>
                <a:lnTo>
                  <a:pt x="106" y="359"/>
                </a:lnTo>
                <a:lnTo>
                  <a:pt x="106" y="353"/>
                </a:lnTo>
                <a:lnTo>
                  <a:pt x="108" y="349"/>
                </a:lnTo>
                <a:lnTo>
                  <a:pt x="114" y="340"/>
                </a:lnTo>
                <a:lnTo>
                  <a:pt x="114" y="340"/>
                </a:lnTo>
                <a:lnTo>
                  <a:pt x="106" y="341"/>
                </a:lnTo>
                <a:lnTo>
                  <a:pt x="97" y="347"/>
                </a:lnTo>
                <a:lnTo>
                  <a:pt x="89" y="353"/>
                </a:lnTo>
                <a:lnTo>
                  <a:pt x="82" y="359"/>
                </a:lnTo>
                <a:lnTo>
                  <a:pt x="82" y="359"/>
                </a:lnTo>
                <a:close/>
                <a:moveTo>
                  <a:pt x="185" y="357"/>
                </a:moveTo>
                <a:lnTo>
                  <a:pt x="185" y="357"/>
                </a:lnTo>
                <a:lnTo>
                  <a:pt x="196" y="357"/>
                </a:lnTo>
                <a:lnTo>
                  <a:pt x="196" y="357"/>
                </a:lnTo>
                <a:lnTo>
                  <a:pt x="204" y="347"/>
                </a:lnTo>
                <a:lnTo>
                  <a:pt x="207" y="343"/>
                </a:lnTo>
                <a:lnTo>
                  <a:pt x="207" y="338"/>
                </a:lnTo>
                <a:lnTo>
                  <a:pt x="207" y="338"/>
                </a:lnTo>
                <a:lnTo>
                  <a:pt x="202" y="343"/>
                </a:lnTo>
                <a:lnTo>
                  <a:pt x="196" y="347"/>
                </a:lnTo>
                <a:lnTo>
                  <a:pt x="190" y="353"/>
                </a:lnTo>
                <a:lnTo>
                  <a:pt x="185" y="357"/>
                </a:lnTo>
                <a:lnTo>
                  <a:pt x="185" y="357"/>
                </a:lnTo>
                <a:close/>
                <a:moveTo>
                  <a:pt x="57" y="355"/>
                </a:moveTo>
                <a:lnTo>
                  <a:pt x="57" y="355"/>
                </a:lnTo>
                <a:lnTo>
                  <a:pt x="68" y="357"/>
                </a:lnTo>
                <a:lnTo>
                  <a:pt x="78" y="359"/>
                </a:lnTo>
                <a:lnTo>
                  <a:pt x="78" y="359"/>
                </a:lnTo>
                <a:lnTo>
                  <a:pt x="76" y="355"/>
                </a:lnTo>
                <a:lnTo>
                  <a:pt x="74" y="351"/>
                </a:lnTo>
                <a:lnTo>
                  <a:pt x="74" y="345"/>
                </a:lnTo>
                <a:lnTo>
                  <a:pt x="72" y="343"/>
                </a:lnTo>
                <a:lnTo>
                  <a:pt x="72" y="343"/>
                </a:lnTo>
                <a:lnTo>
                  <a:pt x="70" y="347"/>
                </a:lnTo>
                <a:lnTo>
                  <a:pt x="64" y="349"/>
                </a:lnTo>
                <a:lnTo>
                  <a:pt x="61" y="351"/>
                </a:lnTo>
                <a:lnTo>
                  <a:pt x="57" y="355"/>
                </a:lnTo>
                <a:lnTo>
                  <a:pt x="57" y="355"/>
                </a:lnTo>
                <a:close/>
                <a:moveTo>
                  <a:pt x="150" y="359"/>
                </a:moveTo>
                <a:lnTo>
                  <a:pt x="150" y="359"/>
                </a:lnTo>
                <a:lnTo>
                  <a:pt x="160" y="359"/>
                </a:lnTo>
                <a:lnTo>
                  <a:pt x="165" y="357"/>
                </a:lnTo>
                <a:lnTo>
                  <a:pt x="169" y="351"/>
                </a:lnTo>
                <a:lnTo>
                  <a:pt x="173" y="343"/>
                </a:lnTo>
                <a:lnTo>
                  <a:pt x="173" y="343"/>
                </a:lnTo>
                <a:lnTo>
                  <a:pt x="165" y="345"/>
                </a:lnTo>
                <a:lnTo>
                  <a:pt x="160" y="349"/>
                </a:lnTo>
                <a:lnTo>
                  <a:pt x="150" y="359"/>
                </a:lnTo>
                <a:lnTo>
                  <a:pt x="150" y="359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7" y="359"/>
                </a:lnTo>
                <a:lnTo>
                  <a:pt x="131" y="357"/>
                </a:lnTo>
                <a:lnTo>
                  <a:pt x="135" y="351"/>
                </a:lnTo>
                <a:lnTo>
                  <a:pt x="135" y="351"/>
                </a:lnTo>
                <a:lnTo>
                  <a:pt x="131" y="351"/>
                </a:lnTo>
                <a:lnTo>
                  <a:pt x="127" y="353"/>
                </a:lnTo>
                <a:lnTo>
                  <a:pt x="122" y="360"/>
                </a:lnTo>
                <a:lnTo>
                  <a:pt x="122" y="360"/>
                </a:lnTo>
                <a:close/>
              </a:path>
            </a:pathLst>
          </a:custGeom>
          <a:solidFill>
            <a:srgbClr val="1F1201"/>
          </a:solidFill>
          <a:ln w="9525">
            <a:solidFill>
              <a:srgbClr val="1F120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grpSp>
        <p:nvGrpSpPr>
          <p:cNvPr id="21" name="组合 92"/>
          <p:cNvGrpSpPr/>
          <p:nvPr/>
        </p:nvGrpSpPr>
        <p:grpSpPr>
          <a:xfrm rot="20765698">
            <a:off x="8230582" y="36398"/>
            <a:ext cx="837163" cy="736721"/>
            <a:chOff x="5881332" y="267437"/>
            <a:chExt cx="1140491" cy="1049252"/>
          </a:xfrm>
        </p:grpSpPr>
        <p:sp>
          <p:nvSpPr>
            <p:cNvPr id="22" name="Freeform 265"/>
            <p:cNvSpPr/>
            <p:nvPr/>
          </p:nvSpPr>
          <p:spPr bwMode="auto">
            <a:xfrm>
              <a:off x="6036438" y="396693"/>
              <a:ext cx="790741" cy="798344"/>
            </a:xfrm>
            <a:custGeom>
              <a:avLst/>
              <a:gdLst>
                <a:gd name="T0" fmla="*/ 157 w 220"/>
                <a:gd name="T1" fmla="*/ 25 h 222"/>
                <a:gd name="T2" fmla="*/ 214 w 220"/>
                <a:gd name="T3" fmla="*/ 117 h 222"/>
                <a:gd name="T4" fmla="*/ 61 w 220"/>
                <a:gd name="T5" fmla="*/ 179 h 222"/>
                <a:gd name="T6" fmla="*/ 38 w 220"/>
                <a:gd name="T7" fmla="*/ 37 h 222"/>
                <a:gd name="T8" fmla="*/ 157 w 220"/>
                <a:gd name="T9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3" name="Freeform 266"/>
            <p:cNvSpPr/>
            <p:nvPr/>
          </p:nvSpPr>
          <p:spPr bwMode="auto">
            <a:xfrm>
              <a:off x="6042521" y="402775"/>
              <a:ext cx="742080" cy="719270"/>
            </a:xfrm>
            <a:custGeom>
              <a:avLst/>
              <a:gdLst>
                <a:gd name="T0" fmla="*/ 153 w 206"/>
                <a:gd name="T1" fmla="*/ 40 h 200"/>
                <a:gd name="T2" fmla="*/ 188 w 206"/>
                <a:gd name="T3" fmla="*/ 123 h 200"/>
                <a:gd name="T4" fmla="*/ 40 w 206"/>
                <a:gd name="T5" fmla="*/ 132 h 200"/>
                <a:gd name="T6" fmla="*/ 153 w 206"/>
                <a:gd name="T7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00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4" name="Freeform 267"/>
            <p:cNvSpPr/>
            <p:nvPr/>
          </p:nvSpPr>
          <p:spPr bwMode="auto">
            <a:xfrm>
              <a:off x="6586916" y="726675"/>
              <a:ext cx="53223" cy="65388"/>
            </a:xfrm>
            <a:custGeom>
              <a:avLst/>
              <a:gdLst>
                <a:gd name="T0" fmla="*/ 11 w 15"/>
                <a:gd name="T1" fmla="*/ 3 h 18"/>
                <a:gd name="T2" fmla="*/ 14 w 15"/>
                <a:gd name="T3" fmla="*/ 12 h 18"/>
                <a:gd name="T4" fmla="*/ 1 w 15"/>
                <a:gd name="T5" fmla="*/ 13 h 18"/>
                <a:gd name="T6" fmla="*/ 11 w 15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5" name="Freeform 268"/>
            <p:cNvSpPr/>
            <p:nvPr/>
          </p:nvSpPr>
          <p:spPr bwMode="auto">
            <a:xfrm>
              <a:off x="6284305" y="618708"/>
              <a:ext cx="50182" cy="62347"/>
            </a:xfrm>
            <a:custGeom>
              <a:avLst/>
              <a:gdLst>
                <a:gd name="T0" fmla="*/ 10 w 14"/>
                <a:gd name="T1" fmla="*/ 3 h 17"/>
                <a:gd name="T2" fmla="*/ 12 w 14"/>
                <a:gd name="T3" fmla="*/ 12 h 17"/>
                <a:gd name="T4" fmla="*/ 1 w 14"/>
                <a:gd name="T5" fmla="*/ 12 h 17"/>
                <a:gd name="T6" fmla="*/ 10 w 14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6" name="Freeform 269"/>
            <p:cNvSpPr/>
            <p:nvPr/>
          </p:nvSpPr>
          <p:spPr bwMode="auto">
            <a:xfrm>
              <a:off x="6553461" y="813352"/>
              <a:ext cx="97322" cy="82115"/>
            </a:xfrm>
            <a:custGeom>
              <a:avLst/>
              <a:gdLst>
                <a:gd name="T0" fmla="*/ 19 w 27"/>
                <a:gd name="T1" fmla="*/ 4 h 23"/>
                <a:gd name="T2" fmla="*/ 24 w 27"/>
                <a:gd name="T3" fmla="*/ 15 h 23"/>
                <a:gd name="T4" fmla="*/ 3 w 27"/>
                <a:gd name="T5" fmla="*/ 13 h 23"/>
                <a:gd name="T6" fmla="*/ 19 w 27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7" name="Freeform 270"/>
            <p:cNvSpPr/>
            <p:nvPr/>
          </p:nvSpPr>
          <p:spPr bwMode="auto">
            <a:xfrm>
              <a:off x="6212834" y="694741"/>
              <a:ext cx="89719" cy="79074"/>
            </a:xfrm>
            <a:custGeom>
              <a:avLst/>
              <a:gdLst>
                <a:gd name="T0" fmla="*/ 17 w 25"/>
                <a:gd name="T1" fmla="*/ 4 h 22"/>
                <a:gd name="T2" fmla="*/ 22 w 25"/>
                <a:gd name="T3" fmla="*/ 14 h 22"/>
                <a:gd name="T4" fmla="*/ 2 w 25"/>
                <a:gd name="T5" fmla="*/ 13 h 22"/>
                <a:gd name="T6" fmla="*/ 17 w 25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8" name="Freeform 271"/>
            <p:cNvSpPr/>
            <p:nvPr/>
          </p:nvSpPr>
          <p:spPr bwMode="auto">
            <a:xfrm>
              <a:off x="6255413" y="734278"/>
              <a:ext cx="337585" cy="218974"/>
            </a:xfrm>
            <a:custGeom>
              <a:avLst/>
              <a:gdLst>
                <a:gd name="T0" fmla="*/ 41 w 94"/>
                <a:gd name="T1" fmla="*/ 58 h 61"/>
                <a:gd name="T2" fmla="*/ 0 w 94"/>
                <a:gd name="T3" fmla="*/ 12 h 61"/>
                <a:gd name="T4" fmla="*/ 0 w 94"/>
                <a:gd name="T5" fmla="*/ 12 h 61"/>
                <a:gd name="T6" fmla="*/ 1 w 94"/>
                <a:gd name="T7" fmla="*/ 2 h 61"/>
                <a:gd name="T8" fmla="*/ 1 w 94"/>
                <a:gd name="T9" fmla="*/ 2 h 61"/>
                <a:gd name="T10" fmla="*/ 4 w 94"/>
                <a:gd name="T11" fmla="*/ 1 h 61"/>
                <a:gd name="T12" fmla="*/ 4 w 94"/>
                <a:gd name="T13" fmla="*/ 1 h 61"/>
                <a:gd name="T14" fmla="*/ 5 w 94"/>
                <a:gd name="T15" fmla="*/ 3 h 61"/>
                <a:gd name="T16" fmla="*/ 5 w 94"/>
                <a:gd name="T17" fmla="*/ 3 h 61"/>
                <a:gd name="T18" fmla="*/ 4 w 94"/>
                <a:gd name="T19" fmla="*/ 12 h 61"/>
                <a:gd name="T20" fmla="*/ 4 w 94"/>
                <a:gd name="T21" fmla="*/ 12 h 61"/>
                <a:gd name="T22" fmla="*/ 42 w 94"/>
                <a:gd name="T23" fmla="*/ 54 h 61"/>
                <a:gd name="T24" fmla="*/ 42 w 94"/>
                <a:gd name="T25" fmla="*/ 54 h 61"/>
                <a:gd name="T26" fmla="*/ 58 w 94"/>
                <a:gd name="T27" fmla="*/ 57 h 61"/>
                <a:gd name="T28" fmla="*/ 58 w 94"/>
                <a:gd name="T29" fmla="*/ 57 h 61"/>
                <a:gd name="T30" fmla="*/ 83 w 94"/>
                <a:gd name="T31" fmla="*/ 46 h 61"/>
                <a:gd name="T32" fmla="*/ 83 w 94"/>
                <a:gd name="T33" fmla="*/ 46 h 61"/>
                <a:gd name="T34" fmla="*/ 90 w 94"/>
                <a:gd name="T35" fmla="*/ 35 h 61"/>
                <a:gd name="T36" fmla="*/ 90 w 94"/>
                <a:gd name="T37" fmla="*/ 35 h 61"/>
                <a:gd name="T38" fmla="*/ 90 w 94"/>
                <a:gd name="T39" fmla="*/ 35 h 61"/>
                <a:gd name="T40" fmla="*/ 92 w 94"/>
                <a:gd name="T41" fmla="*/ 33 h 61"/>
                <a:gd name="T42" fmla="*/ 92 w 94"/>
                <a:gd name="T43" fmla="*/ 33 h 61"/>
                <a:gd name="T44" fmla="*/ 93 w 94"/>
                <a:gd name="T45" fmla="*/ 36 h 61"/>
                <a:gd name="T46" fmla="*/ 93 w 94"/>
                <a:gd name="T47" fmla="*/ 36 h 61"/>
                <a:gd name="T48" fmla="*/ 58 w 94"/>
                <a:gd name="T49" fmla="*/ 61 h 61"/>
                <a:gd name="T50" fmla="*/ 58 w 94"/>
                <a:gd name="T51" fmla="*/ 61 h 61"/>
                <a:gd name="T52" fmla="*/ 58 w 94"/>
                <a:gd name="T53" fmla="*/ 61 h 61"/>
                <a:gd name="T54" fmla="*/ 58 w 94"/>
                <a:gd name="T55" fmla="*/ 61 h 61"/>
                <a:gd name="T56" fmla="*/ 41 w 94"/>
                <a:gd name="T57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61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29" name="Freeform 272"/>
            <p:cNvSpPr/>
            <p:nvPr/>
          </p:nvSpPr>
          <p:spPr bwMode="auto">
            <a:xfrm>
              <a:off x="6039480" y="1071864"/>
              <a:ext cx="60826" cy="79074"/>
            </a:xfrm>
            <a:custGeom>
              <a:avLst/>
              <a:gdLst>
                <a:gd name="T0" fmla="*/ 15 w 17"/>
                <a:gd name="T1" fmla="*/ 0 h 22"/>
                <a:gd name="T2" fmla="*/ 0 w 17"/>
                <a:gd name="T3" fmla="*/ 22 h 22"/>
                <a:gd name="T4" fmla="*/ 16 w 17"/>
                <a:gd name="T5" fmla="*/ 1 h 22"/>
                <a:gd name="T6" fmla="*/ 12 w 17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0" name="Freeform 273"/>
            <p:cNvSpPr/>
            <p:nvPr/>
          </p:nvSpPr>
          <p:spPr bwMode="auto">
            <a:xfrm>
              <a:off x="6600601" y="291767"/>
              <a:ext cx="54744" cy="89719"/>
            </a:xfrm>
            <a:custGeom>
              <a:avLst/>
              <a:gdLst>
                <a:gd name="T0" fmla="*/ 5 w 15"/>
                <a:gd name="T1" fmla="*/ 25 h 25"/>
                <a:gd name="T2" fmla="*/ 14 w 15"/>
                <a:gd name="T3" fmla="*/ 0 h 25"/>
                <a:gd name="T4" fmla="*/ 3 w 15"/>
                <a:gd name="T5" fmla="*/ 24 h 25"/>
                <a:gd name="T6" fmla="*/ 7 w 1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1" name="Freeform 274"/>
            <p:cNvSpPr/>
            <p:nvPr/>
          </p:nvSpPr>
          <p:spPr bwMode="auto">
            <a:xfrm>
              <a:off x="5881332" y="662807"/>
              <a:ext cx="92760" cy="50182"/>
            </a:xfrm>
            <a:custGeom>
              <a:avLst/>
              <a:gdLst>
                <a:gd name="T0" fmla="*/ 26 w 26"/>
                <a:gd name="T1" fmla="*/ 10 h 14"/>
                <a:gd name="T2" fmla="*/ 0 w 26"/>
                <a:gd name="T3" fmla="*/ 4 h 14"/>
                <a:gd name="T4" fmla="*/ 24 w 26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4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2" name="Freeform 275"/>
            <p:cNvSpPr/>
            <p:nvPr/>
          </p:nvSpPr>
          <p:spPr bwMode="auto">
            <a:xfrm>
              <a:off x="6507842" y="1226970"/>
              <a:ext cx="45620" cy="89719"/>
            </a:xfrm>
            <a:custGeom>
              <a:avLst/>
              <a:gdLst>
                <a:gd name="T0" fmla="*/ 1 w 13"/>
                <a:gd name="T1" fmla="*/ 0 h 25"/>
                <a:gd name="T2" fmla="*/ 9 w 13"/>
                <a:gd name="T3" fmla="*/ 25 h 25"/>
                <a:gd name="T4" fmla="*/ 1 w 13"/>
                <a:gd name="T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5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3" name="Freeform 276"/>
            <p:cNvSpPr/>
            <p:nvPr/>
          </p:nvSpPr>
          <p:spPr bwMode="auto">
            <a:xfrm>
              <a:off x="6766353" y="1115963"/>
              <a:ext cx="65388" cy="74512"/>
            </a:xfrm>
            <a:custGeom>
              <a:avLst/>
              <a:gdLst>
                <a:gd name="T0" fmla="*/ 2 w 18"/>
                <a:gd name="T1" fmla="*/ 0 h 21"/>
                <a:gd name="T2" fmla="*/ 18 w 18"/>
                <a:gd name="T3" fmla="*/ 21 h 21"/>
                <a:gd name="T4" fmla="*/ 0 w 18"/>
                <a:gd name="T5" fmla="*/ 2 h 21"/>
                <a:gd name="T6" fmla="*/ 5 w 1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4" name="Freeform 277"/>
            <p:cNvSpPr/>
            <p:nvPr/>
          </p:nvSpPr>
          <p:spPr bwMode="auto">
            <a:xfrm>
              <a:off x="6916898" y="608064"/>
              <a:ext cx="104925" cy="57785"/>
            </a:xfrm>
            <a:custGeom>
              <a:avLst/>
              <a:gdLst>
                <a:gd name="T0" fmla="*/ 0 w 29"/>
                <a:gd name="T1" fmla="*/ 6 h 16"/>
                <a:gd name="T2" fmla="*/ 29 w 29"/>
                <a:gd name="T3" fmla="*/ 5 h 16"/>
                <a:gd name="T4" fmla="*/ 0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  <p:sp>
          <p:nvSpPr>
            <p:cNvPr id="35" name="Freeform 278"/>
            <p:cNvSpPr/>
            <p:nvPr/>
          </p:nvSpPr>
          <p:spPr bwMode="auto">
            <a:xfrm>
              <a:off x="6118554" y="267437"/>
              <a:ext cx="76033" cy="106446"/>
            </a:xfrm>
            <a:custGeom>
              <a:avLst/>
              <a:gdLst>
                <a:gd name="T0" fmla="*/ 19 w 21"/>
                <a:gd name="T1" fmla="*/ 28 h 30"/>
                <a:gd name="T2" fmla="*/ 10 w 21"/>
                <a:gd name="T3" fmla="*/ 0 h 30"/>
                <a:gd name="T4" fmla="*/ 19 w 21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0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605448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59" y="1190621"/>
            <a:ext cx="1051408" cy="10514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96" y="2964290"/>
            <a:ext cx="2151088" cy="2151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3077" y="1516782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 panose="02000000000000000000"/>
              <a:buNone/>
              <a:defRPr sz="75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r>
              <a:rPr lang="en-US" sz="54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  <a:endParaRPr lang="en-US" sz="5400" dirty="0">
              <a:solidFill>
                <a:srgbClr val="FF000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4826" y="3145307"/>
            <a:ext cx="2646009" cy="73159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  <a:endParaRPr lang="en-US" sz="2400" dirty="0">
              <a:solidFill>
                <a:schemeClr val="tx1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3659" y="937822"/>
            <a:ext cx="3727554" cy="372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3129694"/>
            <a:ext cx="747207" cy="74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Slide.vn 2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754" y="1266668"/>
            <a:ext cx="8538340" cy="4024860"/>
          </a:xfrm>
          <a:prstGeom prst="rect">
            <a:avLst/>
          </a:prstGeom>
        </p:spPr>
      </p:pic>
      <p:sp>
        <p:nvSpPr>
          <p:cNvPr id="3" name="Content Placeholder 2"/>
          <p:cNvSpPr txBox="1"/>
          <p:nvPr/>
        </p:nvSpPr>
        <p:spPr>
          <a:xfrm>
            <a:off x="712788" y="653538"/>
            <a:ext cx="8200306" cy="317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kế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hoạch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quản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một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chia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sẻ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b="1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1600" b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sz="1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3234145" y="-4876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00000000000000000"/>
              <a:buNone/>
              <a:defRPr sz="4800" b="0" i="0" u="none" strike="noStrike" cap="none">
                <a:solidFill>
                  <a:schemeClr val="dk1"/>
                </a:solidFill>
                <a:latin typeface="Erica One" panose="02000000000000000000"/>
                <a:ea typeface="Erica One" panose="02000000000000000000"/>
                <a:cs typeface="Erica One" panose="02000000000000000000"/>
                <a:sym typeface="Erica One" panose="02000000000000000000"/>
              </a:defRPr>
            </a:lvl9pPr>
          </a:lstStyle>
          <a:p>
            <a:pPr algn="just"/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965" y="1504560"/>
            <a:ext cx="6741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Gợi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ý:</a:t>
            </a:r>
            <a:endParaRPr lang="en-US" sz="1600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khảo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kế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hoạch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quản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lí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i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600" i="1" dirty="0">
                <a:latin typeface="Times New Roman" panose="02020603050405020304" charset="0"/>
                <a:cs typeface="Times New Roman" panose="02020603050405020304" charset="0"/>
              </a:rPr>
              <a:t> SGK tr. 51.</a:t>
            </a:r>
            <a:endParaRPr lang="en-US" sz="16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8605" y="2209994"/>
            <a:ext cx="5010164" cy="2787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3688">
            <a:off x="7297060" y="2677203"/>
            <a:ext cx="1028701" cy="1028701"/>
          </a:xfrm>
          <a:prstGeom prst="rect">
            <a:avLst/>
          </a:prstGeom>
        </p:spPr>
      </p:pic>
      <p:grpSp>
        <p:nvGrpSpPr>
          <p:cNvPr id="11" name="Google Shape;2548;p54"/>
          <p:cNvGrpSpPr/>
          <p:nvPr/>
        </p:nvGrpSpPr>
        <p:grpSpPr>
          <a:xfrm>
            <a:off x="928922" y="3552791"/>
            <a:ext cx="322757" cy="785640"/>
            <a:chOff x="2344750" y="1889125"/>
            <a:chExt cx="328975" cy="800775"/>
          </a:xfrm>
        </p:grpSpPr>
        <p:sp>
          <p:nvSpPr>
            <p:cNvPr id="12" name="Google Shape;2549;p54"/>
            <p:cNvSpPr/>
            <p:nvPr/>
          </p:nvSpPr>
          <p:spPr>
            <a:xfrm>
              <a:off x="2344750" y="1889425"/>
              <a:ext cx="328975" cy="800150"/>
            </a:xfrm>
            <a:custGeom>
              <a:avLst/>
              <a:gdLst/>
              <a:ahLst/>
              <a:cxnLst/>
              <a:rect l="l" t="t" r="r" b="b"/>
              <a:pathLst>
                <a:path w="13159" h="32006" extrusionOk="0">
                  <a:moveTo>
                    <a:pt x="252" y="0"/>
                  </a:moveTo>
                  <a:lnTo>
                    <a:pt x="126" y="3785"/>
                  </a:lnTo>
                  <a:lnTo>
                    <a:pt x="101" y="4712"/>
                  </a:lnTo>
                  <a:lnTo>
                    <a:pt x="1" y="8898"/>
                  </a:lnTo>
                  <a:lnTo>
                    <a:pt x="1" y="8898"/>
                  </a:lnTo>
                  <a:lnTo>
                    <a:pt x="26" y="8873"/>
                  </a:lnTo>
                  <a:cubicBezTo>
                    <a:pt x="26" y="8923"/>
                    <a:pt x="26" y="8948"/>
                    <a:pt x="26" y="8948"/>
                  </a:cubicBezTo>
                  <a:lnTo>
                    <a:pt x="6993" y="30051"/>
                  </a:lnTo>
                  <a:lnTo>
                    <a:pt x="7044" y="30176"/>
                  </a:lnTo>
                  <a:lnTo>
                    <a:pt x="7495" y="31580"/>
                  </a:lnTo>
                  <a:lnTo>
                    <a:pt x="7570" y="31780"/>
                  </a:lnTo>
                  <a:lnTo>
                    <a:pt x="9500" y="32006"/>
                  </a:lnTo>
                  <a:lnTo>
                    <a:pt x="11856" y="31179"/>
                  </a:lnTo>
                  <a:lnTo>
                    <a:pt x="13159" y="29825"/>
                  </a:lnTo>
                  <a:lnTo>
                    <a:pt x="13084" y="29600"/>
                  </a:lnTo>
                  <a:lnTo>
                    <a:pt x="12633" y="28221"/>
                  </a:lnTo>
                  <a:lnTo>
                    <a:pt x="12582" y="28071"/>
                  </a:lnTo>
                  <a:lnTo>
                    <a:pt x="5590" y="6918"/>
                  </a:lnTo>
                  <a:lnTo>
                    <a:pt x="2983" y="3559"/>
                  </a:lnTo>
                  <a:lnTo>
                    <a:pt x="2457" y="288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13" name="Google Shape;2550;p54"/>
            <p:cNvGrpSpPr/>
            <p:nvPr/>
          </p:nvGrpSpPr>
          <p:grpSpPr>
            <a:xfrm>
              <a:off x="2344750" y="1889125"/>
              <a:ext cx="328975" cy="800775"/>
              <a:chOff x="2200025" y="2644150"/>
              <a:chExt cx="328975" cy="800775"/>
            </a:xfrm>
          </p:grpSpPr>
          <p:sp>
            <p:nvSpPr>
              <p:cNvPr id="15" name="Google Shape;2551;p54"/>
              <p:cNvSpPr/>
              <p:nvPr/>
            </p:nvSpPr>
            <p:spPr>
              <a:xfrm>
                <a:off x="2374825" y="3345900"/>
                <a:ext cx="154175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961" extrusionOk="0">
                    <a:moveTo>
                      <a:pt x="5590" y="0"/>
                    </a:moveTo>
                    <a:lnTo>
                      <a:pt x="1" y="1980"/>
                    </a:lnTo>
                    <a:lnTo>
                      <a:pt x="502" y="3509"/>
                    </a:lnTo>
                    <a:lnTo>
                      <a:pt x="577" y="3710"/>
                    </a:lnTo>
                    <a:lnTo>
                      <a:pt x="2532" y="3960"/>
                    </a:lnTo>
                    <a:lnTo>
                      <a:pt x="4863" y="3108"/>
                    </a:lnTo>
                    <a:lnTo>
                      <a:pt x="6166" y="1755"/>
                    </a:lnTo>
                    <a:lnTo>
                      <a:pt x="6091" y="1529"/>
                    </a:lnTo>
                    <a:lnTo>
                      <a:pt x="5590" y="0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Google Shape;2552;p54"/>
              <p:cNvSpPr/>
              <p:nvPr/>
            </p:nvSpPr>
            <p:spPr>
              <a:xfrm>
                <a:off x="2203775" y="2644150"/>
                <a:ext cx="58300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785" extrusionOk="0">
                    <a:moveTo>
                      <a:pt x="101" y="0"/>
                    </a:moveTo>
                    <a:lnTo>
                      <a:pt x="1" y="3785"/>
                    </a:lnTo>
                    <a:cubicBezTo>
                      <a:pt x="301" y="3709"/>
                      <a:pt x="427" y="3283"/>
                      <a:pt x="477" y="3158"/>
                    </a:cubicBezTo>
                    <a:lnTo>
                      <a:pt x="502" y="3158"/>
                    </a:lnTo>
                    <a:cubicBezTo>
                      <a:pt x="734" y="3318"/>
                      <a:pt x="916" y="3378"/>
                      <a:pt x="1057" y="3378"/>
                    </a:cubicBezTo>
                    <a:cubicBezTo>
                      <a:pt x="1448" y="3378"/>
                      <a:pt x="1529" y="2911"/>
                      <a:pt x="1529" y="2782"/>
                    </a:cubicBezTo>
                    <a:lnTo>
                      <a:pt x="1579" y="2757"/>
                    </a:lnTo>
                    <a:cubicBezTo>
                      <a:pt x="1771" y="2890"/>
                      <a:pt x="1937" y="2936"/>
                      <a:pt x="2077" y="2936"/>
                    </a:cubicBezTo>
                    <a:cubicBezTo>
                      <a:pt x="2174" y="2936"/>
                      <a:pt x="2259" y="2913"/>
                      <a:pt x="2331" y="2882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" name="Google Shape;2553;p54"/>
              <p:cNvSpPr/>
              <p:nvPr/>
            </p:nvSpPr>
            <p:spPr>
              <a:xfrm>
                <a:off x="2200025" y="2713075"/>
                <a:ext cx="139750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8146" extrusionOk="0">
                    <a:moveTo>
                      <a:pt x="1729" y="0"/>
                    </a:moveTo>
                    <a:lnTo>
                      <a:pt x="1679" y="25"/>
                    </a:lnTo>
                    <a:cubicBezTo>
                      <a:pt x="1679" y="154"/>
                      <a:pt x="1598" y="621"/>
                      <a:pt x="1207" y="621"/>
                    </a:cubicBezTo>
                    <a:cubicBezTo>
                      <a:pt x="1066" y="621"/>
                      <a:pt x="884" y="561"/>
                      <a:pt x="652" y="401"/>
                    </a:cubicBezTo>
                    <a:lnTo>
                      <a:pt x="627" y="401"/>
                    </a:lnTo>
                    <a:cubicBezTo>
                      <a:pt x="577" y="526"/>
                      <a:pt x="451" y="952"/>
                      <a:pt x="151" y="1028"/>
                    </a:cubicBezTo>
                    <a:lnTo>
                      <a:pt x="125" y="1955"/>
                    </a:lnTo>
                    <a:lnTo>
                      <a:pt x="0" y="6140"/>
                    </a:lnTo>
                    <a:lnTo>
                      <a:pt x="50" y="6115"/>
                    </a:lnTo>
                    <a:lnTo>
                      <a:pt x="50" y="6115"/>
                    </a:lnTo>
                    <a:cubicBezTo>
                      <a:pt x="25" y="6165"/>
                      <a:pt x="25" y="6191"/>
                      <a:pt x="25" y="6191"/>
                    </a:cubicBezTo>
                    <a:lnTo>
                      <a:pt x="727" y="8145"/>
                    </a:lnTo>
                    <a:cubicBezTo>
                      <a:pt x="1203" y="7694"/>
                      <a:pt x="1454" y="6993"/>
                      <a:pt x="1479" y="6115"/>
                    </a:cubicBezTo>
                    <a:cubicBezTo>
                      <a:pt x="1504" y="5940"/>
                      <a:pt x="1504" y="5790"/>
                      <a:pt x="1504" y="5614"/>
                    </a:cubicBezTo>
                    <a:lnTo>
                      <a:pt x="1855" y="5489"/>
                    </a:lnTo>
                    <a:lnTo>
                      <a:pt x="3208" y="7569"/>
                    </a:lnTo>
                    <a:lnTo>
                      <a:pt x="3659" y="4837"/>
                    </a:lnTo>
                    <a:lnTo>
                      <a:pt x="4060" y="4712"/>
                    </a:lnTo>
                    <a:lnTo>
                      <a:pt x="4411" y="5088"/>
                    </a:lnTo>
                    <a:lnTo>
                      <a:pt x="5238" y="5965"/>
                    </a:lnTo>
                    <a:lnTo>
                      <a:pt x="5589" y="4160"/>
                    </a:lnTo>
                    <a:lnTo>
                      <a:pt x="2983" y="802"/>
                    </a:lnTo>
                    <a:lnTo>
                      <a:pt x="2481" y="125"/>
                    </a:lnTo>
                    <a:cubicBezTo>
                      <a:pt x="2409" y="156"/>
                      <a:pt x="2324" y="179"/>
                      <a:pt x="2227" y="179"/>
                    </a:cubicBezTo>
                    <a:cubicBezTo>
                      <a:pt x="2087" y="179"/>
                      <a:pt x="1921" y="133"/>
                      <a:pt x="1729" y="0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" name="Google Shape;2554;p54"/>
              <p:cNvSpPr/>
              <p:nvPr/>
            </p:nvSpPr>
            <p:spPr>
              <a:xfrm>
                <a:off x="2200650" y="2817075"/>
                <a:ext cx="315175" cy="582100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23284" extrusionOk="0">
                    <a:moveTo>
                      <a:pt x="5564" y="0"/>
                    </a:moveTo>
                    <a:cubicBezTo>
                      <a:pt x="5407" y="268"/>
                      <a:pt x="5131" y="525"/>
                      <a:pt x="4688" y="525"/>
                    </a:cubicBezTo>
                    <a:cubicBezTo>
                      <a:pt x="4424" y="525"/>
                      <a:pt x="4102" y="434"/>
                      <a:pt x="3710" y="201"/>
                    </a:cubicBezTo>
                    <a:lnTo>
                      <a:pt x="3634" y="226"/>
                    </a:lnTo>
                    <a:cubicBezTo>
                      <a:pt x="3616" y="465"/>
                      <a:pt x="3463" y="1352"/>
                      <a:pt x="2719" y="1352"/>
                    </a:cubicBezTo>
                    <a:cubicBezTo>
                      <a:pt x="2449" y="1352"/>
                      <a:pt x="2102" y="1235"/>
                      <a:pt x="1654" y="928"/>
                    </a:cubicBezTo>
                    <a:lnTo>
                      <a:pt x="1579" y="953"/>
                    </a:lnTo>
                    <a:cubicBezTo>
                      <a:pt x="1516" y="1204"/>
                      <a:pt x="1226" y="2154"/>
                      <a:pt x="490" y="2154"/>
                    </a:cubicBezTo>
                    <a:cubicBezTo>
                      <a:pt x="345" y="2154"/>
                      <a:pt x="182" y="2117"/>
                      <a:pt x="0" y="2031"/>
                    </a:cubicBezTo>
                    <a:lnTo>
                      <a:pt x="0" y="2031"/>
                    </a:lnTo>
                    <a:lnTo>
                      <a:pt x="7018" y="23284"/>
                    </a:lnTo>
                    <a:lnTo>
                      <a:pt x="12607" y="21304"/>
                    </a:lnTo>
                    <a:lnTo>
                      <a:pt x="5564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9" name="Google Shape;2555;p54"/>
              <p:cNvSpPr/>
              <p:nvPr/>
            </p:nvSpPr>
            <p:spPr>
              <a:xfrm>
                <a:off x="2207525" y="2651650"/>
                <a:ext cx="117125" cy="1638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6554" extrusionOk="0">
                    <a:moveTo>
                      <a:pt x="1" y="1"/>
                    </a:moveTo>
                    <a:lnTo>
                      <a:pt x="3660" y="6542"/>
                    </a:lnTo>
                    <a:cubicBezTo>
                      <a:pt x="3758" y="6550"/>
                      <a:pt x="3849" y="6553"/>
                      <a:pt x="3933" y="6553"/>
                    </a:cubicBezTo>
                    <a:cubicBezTo>
                      <a:pt x="4430" y="6553"/>
                      <a:pt x="4684" y="6427"/>
                      <a:pt x="4663" y="619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" name="Google Shape;2556;p54"/>
              <p:cNvSpPr/>
              <p:nvPr/>
            </p:nvSpPr>
            <p:spPr>
              <a:xfrm>
                <a:off x="2376075" y="3349650"/>
                <a:ext cx="13975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2232" extrusionOk="0">
                    <a:moveTo>
                      <a:pt x="5590" y="1"/>
                    </a:moveTo>
                    <a:lnTo>
                      <a:pt x="1" y="1981"/>
                    </a:lnTo>
                    <a:lnTo>
                      <a:pt x="2106" y="2231"/>
                    </a:lnTo>
                    <a:lnTo>
                      <a:pt x="4161" y="1505"/>
                    </a:lnTo>
                    <a:lnTo>
                      <a:pt x="5590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" name="Google Shape;2557;p54"/>
              <p:cNvSpPr/>
              <p:nvPr/>
            </p:nvSpPr>
            <p:spPr>
              <a:xfrm>
                <a:off x="2242000" y="2840250"/>
                <a:ext cx="189250" cy="56582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22633" extrusionOk="0">
                    <a:moveTo>
                      <a:pt x="0" y="1"/>
                    </a:moveTo>
                    <a:lnTo>
                      <a:pt x="7569" y="22557"/>
                    </a:lnTo>
                    <a:lnTo>
                      <a:pt x="7369" y="226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" name="Google Shape;2558;p54"/>
              <p:cNvSpPr/>
              <p:nvPr/>
            </p:nvSpPr>
            <p:spPr>
              <a:xfrm>
                <a:off x="2293375" y="2822075"/>
                <a:ext cx="188625" cy="56582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2633" extrusionOk="0">
                    <a:moveTo>
                      <a:pt x="1" y="1"/>
                    </a:moveTo>
                    <a:lnTo>
                      <a:pt x="7369" y="22633"/>
                    </a:lnTo>
                    <a:lnTo>
                      <a:pt x="7544" y="225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Google Shape;2559;p54"/>
              <p:cNvSpPr/>
              <p:nvPr/>
            </p:nvSpPr>
            <p:spPr>
              <a:xfrm>
                <a:off x="2298400" y="2820200"/>
                <a:ext cx="213675" cy="5564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22257" extrusionOk="0">
                    <a:moveTo>
                      <a:pt x="0" y="1"/>
                    </a:moveTo>
                    <a:lnTo>
                      <a:pt x="6867" y="20753"/>
                    </a:lnTo>
                    <a:lnTo>
                      <a:pt x="7343" y="22257"/>
                    </a:lnTo>
                    <a:lnTo>
                      <a:pt x="8546" y="21179"/>
                    </a:lnTo>
                    <a:lnTo>
                      <a:pt x="1554" y="126"/>
                    </a:lnTo>
                    <a:cubicBezTo>
                      <a:pt x="1413" y="253"/>
                      <a:pt x="1228" y="299"/>
                      <a:pt x="1036" y="299"/>
                    </a:cubicBezTo>
                    <a:cubicBezTo>
                      <a:pt x="544" y="29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4" name="Google Shape;2560;p54"/>
              <p:cNvSpPr/>
              <p:nvPr/>
            </p:nvSpPr>
            <p:spPr>
              <a:xfrm>
                <a:off x="2207525" y="2847150"/>
                <a:ext cx="211825" cy="556425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22257" extrusionOk="0">
                    <a:moveTo>
                      <a:pt x="1154" y="0"/>
                    </a:moveTo>
                    <a:cubicBezTo>
                      <a:pt x="1154" y="0"/>
                      <a:pt x="688" y="1079"/>
                      <a:pt x="24" y="1079"/>
                    </a:cubicBezTo>
                    <a:cubicBezTo>
                      <a:pt x="16" y="1079"/>
                      <a:pt x="9" y="1078"/>
                      <a:pt x="1" y="1078"/>
                    </a:cubicBezTo>
                    <a:lnTo>
                      <a:pt x="1" y="1078"/>
                    </a:lnTo>
                    <a:lnTo>
                      <a:pt x="6893" y="22156"/>
                    </a:lnTo>
                    <a:lnTo>
                      <a:pt x="8472" y="22256"/>
                    </a:lnTo>
                    <a:lnTo>
                      <a:pt x="7971" y="20752"/>
                    </a:lnTo>
                    <a:lnTo>
                      <a:pt x="1154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4" name="Google Shape;2561;p54"/>
            <p:cNvSpPr/>
            <p:nvPr/>
          </p:nvSpPr>
          <p:spPr>
            <a:xfrm>
              <a:off x="2346625" y="2004425"/>
              <a:ext cx="5050" cy="1900"/>
            </a:xfrm>
            <a:custGeom>
              <a:avLst/>
              <a:gdLst/>
              <a:ahLst/>
              <a:cxnLst/>
              <a:rect l="l" t="t" r="r" b="b"/>
              <a:pathLst>
                <a:path w="202" h="76" extrusionOk="0">
                  <a:moveTo>
                    <a:pt x="101" y="50"/>
                  </a:moveTo>
                  <a:lnTo>
                    <a:pt x="1" y="7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5" name="Google Shape;2562;p54"/>
          <p:cNvGrpSpPr/>
          <p:nvPr/>
        </p:nvGrpSpPr>
        <p:grpSpPr>
          <a:xfrm rot="-2700000">
            <a:off x="538821" y="3868387"/>
            <a:ext cx="411937" cy="1143518"/>
            <a:chOff x="3562788" y="2844600"/>
            <a:chExt cx="419838" cy="1165450"/>
          </a:xfrm>
        </p:grpSpPr>
        <p:sp>
          <p:nvSpPr>
            <p:cNvPr id="26" name="Google Shape;2563;p54"/>
            <p:cNvSpPr/>
            <p:nvPr/>
          </p:nvSpPr>
          <p:spPr>
            <a:xfrm>
              <a:off x="3562800" y="2844600"/>
              <a:ext cx="419825" cy="1165450"/>
            </a:xfrm>
            <a:custGeom>
              <a:avLst/>
              <a:gdLst/>
              <a:ahLst/>
              <a:cxnLst/>
              <a:rect l="l" t="t" r="r" b="b"/>
              <a:pathLst>
                <a:path w="16793" h="46618" extrusionOk="0">
                  <a:moveTo>
                    <a:pt x="6191" y="0"/>
                  </a:moveTo>
                  <a:lnTo>
                    <a:pt x="5765" y="101"/>
                  </a:lnTo>
                  <a:lnTo>
                    <a:pt x="3409" y="677"/>
                  </a:lnTo>
                  <a:lnTo>
                    <a:pt x="1" y="1529"/>
                  </a:lnTo>
                  <a:lnTo>
                    <a:pt x="10602" y="46617"/>
                  </a:lnTo>
                  <a:lnTo>
                    <a:pt x="14011" y="45765"/>
                  </a:lnTo>
                  <a:lnTo>
                    <a:pt x="16793" y="45088"/>
                  </a:lnTo>
                  <a:lnTo>
                    <a:pt x="16642" y="44412"/>
                  </a:lnTo>
                  <a:lnTo>
                    <a:pt x="16642" y="44387"/>
                  </a:lnTo>
                  <a:lnTo>
                    <a:pt x="16442" y="43535"/>
                  </a:lnTo>
                  <a:lnTo>
                    <a:pt x="16392" y="43359"/>
                  </a:lnTo>
                  <a:lnTo>
                    <a:pt x="16191" y="42507"/>
                  </a:lnTo>
                  <a:lnTo>
                    <a:pt x="16166" y="42357"/>
                  </a:lnTo>
                  <a:lnTo>
                    <a:pt x="15966" y="41504"/>
                  </a:lnTo>
                  <a:lnTo>
                    <a:pt x="15916" y="41354"/>
                  </a:lnTo>
                  <a:lnTo>
                    <a:pt x="15715" y="40502"/>
                  </a:lnTo>
                  <a:lnTo>
                    <a:pt x="15690" y="40327"/>
                  </a:lnTo>
                  <a:lnTo>
                    <a:pt x="15490" y="39474"/>
                  </a:lnTo>
                  <a:lnTo>
                    <a:pt x="15439" y="39324"/>
                  </a:lnTo>
                  <a:lnTo>
                    <a:pt x="15239" y="38472"/>
                  </a:lnTo>
                  <a:lnTo>
                    <a:pt x="15214" y="38321"/>
                  </a:lnTo>
                  <a:lnTo>
                    <a:pt x="15013" y="37469"/>
                  </a:lnTo>
                  <a:lnTo>
                    <a:pt x="14963" y="37294"/>
                  </a:lnTo>
                  <a:lnTo>
                    <a:pt x="14763" y="36442"/>
                  </a:lnTo>
                  <a:lnTo>
                    <a:pt x="14738" y="36291"/>
                  </a:lnTo>
                  <a:lnTo>
                    <a:pt x="14537" y="35439"/>
                  </a:lnTo>
                  <a:lnTo>
                    <a:pt x="14487" y="35289"/>
                  </a:lnTo>
                  <a:lnTo>
                    <a:pt x="14287" y="34412"/>
                  </a:lnTo>
                  <a:lnTo>
                    <a:pt x="14061" y="33409"/>
                  </a:lnTo>
                  <a:lnTo>
                    <a:pt x="14011" y="33259"/>
                  </a:lnTo>
                  <a:lnTo>
                    <a:pt x="13785" y="32281"/>
                  </a:lnTo>
                  <a:lnTo>
                    <a:pt x="13785" y="32231"/>
                  </a:lnTo>
                  <a:lnTo>
                    <a:pt x="13585" y="31379"/>
                  </a:lnTo>
                  <a:lnTo>
                    <a:pt x="13535" y="31229"/>
                  </a:lnTo>
                  <a:lnTo>
                    <a:pt x="13334" y="30377"/>
                  </a:lnTo>
                  <a:lnTo>
                    <a:pt x="13309" y="30226"/>
                  </a:lnTo>
                  <a:lnTo>
                    <a:pt x="13109" y="29374"/>
                  </a:lnTo>
                  <a:lnTo>
                    <a:pt x="13058" y="29199"/>
                  </a:lnTo>
                  <a:lnTo>
                    <a:pt x="12858" y="28346"/>
                  </a:lnTo>
                  <a:lnTo>
                    <a:pt x="12833" y="28196"/>
                  </a:lnTo>
                  <a:lnTo>
                    <a:pt x="12632" y="27344"/>
                  </a:lnTo>
                  <a:lnTo>
                    <a:pt x="12582" y="27194"/>
                  </a:lnTo>
                  <a:lnTo>
                    <a:pt x="12382" y="26341"/>
                  </a:lnTo>
                  <a:lnTo>
                    <a:pt x="12357" y="26166"/>
                  </a:lnTo>
                  <a:lnTo>
                    <a:pt x="12156" y="25314"/>
                  </a:lnTo>
                  <a:lnTo>
                    <a:pt x="12106" y="25164"/>
                  </a:lnTo>
                  <a:lnTo>
                    <a:pt x="11906" y="24311"/>
                  </a:lnTo>
                  <a:lnTo>
                    <a:pt x="11880" y="24161"/>
                  </a:lnTo>
                  <a:lnTo>
                    <a:pt x="11680" y="23309"/>
                  </a:lnTo>
                  <a:lnTo>
                    <a:pt x="11630" y="23133"/>
                  </a:lnTo>
                  <a:lnTo>
                    <a:pt x="11204" y="21279"/>
                  </a:lnTo>
                  <a:lnTo>
                    <a:pt x="10928" y="20126"/>
                  </a:lnTo>
                  <a:lnTo>
                    <a:pt x="10928" y="20101"/>
                  </a:lnTo>
                  <a:lnTo>
                    <a:pt x="10728" y="19249"/>
                  </a:lnTo>
                  <a:lnTo>
                    <a:pt x="10677" y="19098"/>
                  </a:lnTo>
                  <a:lnTo>
                    <a:pt x="10477" y="18246"/>
                  </a:lnTo>
                  <a:lnTo>
                    <a:pt x="10452" y="18071"/>
                  </a:lnTo>
                  <a:lnTo>
                    <a:pt x="10251" y="17219"/>
                  </a:lnTo>
                  <a:lnTo>
                    <a:pt x="10201" y="17068"/>
                  </a:lnTo>
                  <a:lnTo>
                    <a:pt x="10001" y="16216"/>
                  </a:lnTo>
                  <a:lnTo>
                    <a:pt x="9976" y="16066"/>
                  </a:lnTo>
                  <a:lnTo>
                    <a:pt x="9775" y="15214"/>
                  </a:lnTo>
                  <a:lnTo>
                    <a:pt x="9725" y="15038"/>
                  </a:lnTo>
                  <a:lnTo>
                    <a:pt x="9525" y="14186"/>
                  </a:lnTo>
                  <a:lnTo>
                    <a:pt x="9500" y="14036"/>
                  </a:lnTo>
                  <a:lnTo>
                    <a:pt x="9299" y="13184"/>
                  </a:lnTo>
                  <a:lnTo>
                    <a:pt x="9249" y="13033"/>
                  </a:lnTo>
                  <a:lnTo>
                    <a:pt x="9048" y="12181"/>
                  </a:lnTo>
                  <a:lnTo>
                    <a:pt x="8823" y="11153"/>
                  </a:lnTo>
                  <a:lnTo>
                    <a:pt x="8773" y="11003"/>
                  </a:lnTo>
                  <a:lnTo>
                    <a:pt x="8572" y="10151"/>
                  </a:lnTo>
                  <a:lnTo>
                    <a:pt x="8071" y="7970"/>
                  </a:lnTo>
                  <a:lnTo>
                    <a:pt x="7845" y="6968"/>
                  </a:lnTo>
                  <a:lnTo>
                    <a:pt x="7645" y="6091"/>
                  </a:lnTo>
                  <a:lnTo>
                    <a:pt x="7595" y="5940"/>
                  </a:lnTo>
                  <a:lnTo>
                    <a:pt x="7394" y="5088"/>
                  </a:lnTo>
                  <a:lnTo>
                    <a:pt x="7369" y="4938"/>
                  </a:lnTo>
                  <a:lnTo>
                    <a:pt x="7169" y="4086"/>
                  </a:lnTo>
                  <a:lnTo>
                    <a:pt x="7119" y="3910"/>
                  </a:lnTo>
                  <a:lnTo>
                    <a:pt x="6918" y="3058"/>
                  </a:lnTo>
                  <a:lnTo>
                    <a:pt x="6893" y="2908"/>
                  </a:lnTo>
                  <a:lnTo>
                    <a:pt x="6693" y="2056"/>
                  </a:lnTo>
                  <a:lnTo>
                    <a:pt x="6642" y="1905"/>
                  </a:lnTo>
                  <a:lnTo>
                    <a:pt x="6442" y="1053"/>
                  </a:lnTo>
                  <a:lnTo>
                    <a:pt x="6417" y="87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7" name="Google Shape;2564;p54"/>
            <p:cNvGrpSpPr/>
            <p:nvPr/>
          </p:nvGrpSpPr>
          <p:grpSpPr>
            <a:xfrm>
              <a:off x="3562788" y="2844613"/>
              <a:ext cx="419825" cy="1165425"/>
              <a:chOff x="2948775" y="2633500"/>
              <a:chExt cx="419825" cy="1165425"/>
            </a:xfrm>
          </p:grpSpPr>
          <p:sp>
            <p:nvSpPr>
              <p:cNvPr id="28" name="Google Shape;2565;p54"/>
              <p:cNvSpPr/>
              <p:nvPr/>
            </p:nvSpPr>
            <p:spPr>
              <a:xfrm>
                <a:off x="2948775" y="2633500"/>
                <a:ext cx="419825" cy="1165425"/>
              </a:xfrm>
              <a:custGeom>
                <a:avLst/>
                <a:gdLst/>
                <a:ahLst/>
                <a:cxnLst/>
                <a:rect l="l" t="t" r="r" b="b"/>
                <a:pathLst>
                  <a:path w="16793" h="46617" extrusionOk="0">
                    <a:moveTo>
                      <a:pt x="6191" y="0"/>
                    </a:moveTo>
                    <a:lnTo>
                      <a:pt x="0" y="1529"/>
                    </a:lnTo>
                    <a:lnTo>
                      <a:pt x="10602" y="46617"/>
                    </a:lnTo>
                    <a:lnTo>
                      <a:pt x="16792" y="45088"/>
                    </a:lnTo>
                    <a:lnTo>
                      <a:pt x="6191" y="0"/>
                    </a:lnTo>
                    <a:close/>
                  </a:path>
                </a:pathLst>
              </a:custGeom>
              <a:solidFill>
                <a:srgbClr val="ADE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9" name="Google Shape;2566;p54"/>
              <p:cNvSpPr/>
              <p:nvPr/>
            </p:nvSpPr>
            <p:spPr>
              <a:xfrm>
                <a:off x="3033350" y="2633500"/>
                <a:ext cx="335250" cy="1144750"/>
              </a:xfrm>
              <a:custGeom>
                <a:avLst/>
                <a:gdLst/>
                <a:ahLst/>
                <a:cxnLst/>
                <a:rect l="l" t="t" r="r" b="b"/>
                <a:pathLst>
                  <a:path w="13410" h="45790" extrusionOk="0">
                    <a:moveTo>
                      <a:pt x="2808" y="0"/>
                    </a:moveTo>
                    <a:lnTo>
                      <a:pt x="1" y="702"/>
                    </a:lnTo>
                    <a:lnTo>
                      <a:pt x="10602" y="45790"/>
                    </a:lnTo>
                    <a:lnTo>
                      <a:pt x="13409" y="45088"/>
                    </a:lnTo>
                    <a:lnTo>
                      <a:pt x="2808" y="0"/>
                    </a:lnTo>
                    <a:close/>
                  </a:path>
                </a:pathLst>
              </a:custGeom>
              <a:solidFill>
                <a:srgbClr val="C4F7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0" name="Google Shape;2567;p54"/>
              <p:cNvSpPr/>
              <p:nvPr/>
            </p:nvSpPr>
            <p:spPr>
              <a:xfrm>
                <a:off x="2948775" y="2633500"/>
                <a:ext cx="419825" cy="1165425"/>
              </a:xfrm>
              <a:custGeom>
                <a:avLst/>
                <a:gdLst/>
                <a:ahLst/>
                <a:cxnLst/>
                <a:rect l="l" t="t" r="r" b="b"/>
                <a:pathLst>
                  <a:path w="16793" h="46617" extrusionOk="0">
                    <a:moveTo>
                      <a:pt x="6191" y="0"/>
                    </a:moveTo>
                    <a:lnTo>
                      <a:pt x="0" y="1529"/>
                    </a:lnTo>
                    <a:lnTo>
                      <a:pt x="10602" y="46617"/>
                    </a:lnTo>
                    <a:lnTo>
                      <a:pt x="16792" y="45088"/>
                    </a:lnTo>
                    <a:lnTo>
                      <a:pt x="6191" y="0"/>
                    </a:ln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" name="Google Shape;2568;p54"/>
              <p:cNvSpPr/>
              <p:nvPr/>
            </p:nvSpPr>
            <p:spPr>
              <a:xfrm>
                <a:off x="3033350" y="2633500"/>
                <a:ext cx="335250" cy="1144750"/>
              </a:xfrm>
              <a:custGeom>
                <a:avLst/>
                <a:gdLst/>
                <a:ahLst/>
                <a:cxnLst/>
                <a:rect l="l" t="t" r="r" b="b"/>
                <a:pathLst>
                  <a:path w="13410" h="45790" extrusionOk="0">
                    <a:moveTo>
                      <a:pt x="2808" y="0"/>
                    </a:moveTo>
                    <a:lnTo>
                      <a:pt x="1" y="702"/>
                    </a:lnTo>
                    <a:lnTo>
                      <a:pt x="10602" y="45790"/>
                    </a:lnTo>
                    <a:lnTo>
                      <a:pt x="13409" y="45088"/>
                    </a:lnTo>
                    <a:lnTo>
                      <a:pt x="28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2" name="Google Shape;2569;p54"/>
              <p:cNvSpPr/>
              <p:nvPr/>
            </p:nvSpPr>
            <p:spPr>
              <a:xfrm>
                <a:off x="3092250" y="2633500"/>
                <a:ext cx="276350" cy="114475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790" extrusionOk="0">
                    <a:moveTo>
                      <a:pt x="452" y="0"/>
                    </a:moveTo>
                    <a:lnTo>
                      <a:pt x="1" y="100"/>
                    </a:lnTo>
                    <a:lnTo>
                      <a:pt x="10577" y="45113"/>
                    </a:lnTo>
                    <a:lnTo>
                      <a:pt x="8246" y="45715"/>
                    </a:lnTo>
                    <a:lnTo>
                      <a:pt x="8246" y="45790"/>
                    </a:lnTo>
                    <a:lnTo>
                      <a:pt x="11053" y="45088"/>
                    </a:lnTo>
                    <a:lnTo>
                      <a:pt x="4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3" name="Google Shape;2570;p54"/>
              <p:cNvSpPr/>
              <p:nvPr/>
            </p:nvSpPr>
            <p:spPr>
              <a:xfrm>
                <a:off x="3342250" y="3743150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0"/>
                    </a:moveTo>
                    <a:lnTo>
                      <a:pt x="1" y="226"/>
                    </a:lnTo>
                    <a:lnTo>
                      <a:pt x="51" y="376"/>
                    </a:lnTo>
                    <a:lnTo>
                      <a:pt x="928" y="151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4" name="Google Shape;2571;p54"/>
              <p:cNvSpPr/>
              <p:nvPr/>
            </p:nvSpPr>
            <p:spPr>
              <a:xfrm>
                <a:off x="3336625" y="37180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1"/>
                    </a:moveTo>
                    <a:lnTo>
                      <a:pt x="0" y="201"/>
                    </a:lnTo>
                    <a:lnTo>
                      <a:pt x="25" y="377"/>
                    </a:lnTo>
                    <a:lnTo>
                      <a:pt x="902" y="151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5" name="Google Shape;2572;p54"/>
              <p:cNvSpPr/>
              <p:nvPr/>
            </p:nvSpPr>
            <p:spPr>
              <a:xfrm>
                <a:off x="3330350" y="3692400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0"/>
                    </a:moveTo>
                    <a:lnTo>
                      <a:pt x="0" y="226"/>
                    </a:lnTo>
                    <a:lnTo>
                      <a:pt x="51" y="376"/>
                    </a:lnTo>
                    <a:lnTo>
                      <a:pt x="928" y="176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6" name="Google Shape;2573;p54"/>
              <p:cNvSpPr/>
              <p:nvPr/>
            </p:nvSpPr>
            <p:spPr>
              <a:xfrm>
                <a:off x="3324700" y="366732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26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7" name="Google Shape;2574;p54"/>
              <p:cNvSpPr/>
              <p:nvPr/>
            </p:nvSpPr>
            <p:spPr>
              <a:xfrm>
                <a:off x="3318450" y="36422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0"/>
                    </a:moveTo>
                    <a:lnTo>
                      <a:pt x="0" y="201"/>
                    </a:lnTo>
                    <a:lnTo>
                      <a:pt x="50" y="376"/>
                    </a:lnTo>
                    <a:lnTo>
                      <a:pt x="928" y="151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8" name="Google Shape;2575;p54"/>
              <p:cNvSpPr/>
              <p:nvPr/>
            </p:nvSpPr>
            <p:spPr>
              <a:xfrm>
                <a:off x="3312800" y="36165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26" y="377"/>
                    </a:lnTo>
                    <a:lnTo>
                      <a:pt x="903" y="176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9" name="Google Shape;2576;p54"/>
              <p:cNvSpPr/>
              <p:nvPr/>
            </p:nvSpPr>
            <p:spPr>
              <a:xfrm>
                <a:off x="3306550" y="3591525"/>
                <a:ext cx="2320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6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50" y="376"/>
                    </a:lnTo>
                    <a:lnTo>
                      <a:pt x="927" y="150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0" name="Google Shape;2577;p54"/>
              <p:cNvSpPr/>
              <p:nvPr/>
            </p:nvSpPr>
            <p:spPr>
              <a:xfrm>
                <a:off x="3300900" y="35664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0" y="201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1" name="Google Shape;2578;p54"/>
              <p:cNvSpPr/>
              <p:nvPr/>
            </p:nvSpPr>
            <p:spPr>
              <a:xfrm>
                <a:off x="3294625" y="3540750"/>
                <a:ext cx="23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77" extrusionOk="0">
                    <a:moveTo>
                      <a:pt x="878" y="1"/>
                    </a:moveTo>
                    <a:lnTo>
                      <a:pt x="1" y="227"/>
                    </a:lnTo>
                    <a:lnTo>
                      <a:pt x="51" y="377"/>
                    </a:lnTo>
                    <a:lnTo>
                      <a:pt x="928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2" name="Google Shape;2579;p54"/>
              <p:cNvSpPr/>
              <p:nvPr/>
            </p:nvSpPr>
            <p:spPr>
              <a:xfrm>
                <a:off x="3289000" y="35157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3" y="151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3" name="Google Shape;2580;p54"/>
              <p:cNvSpPr/>
              <p:nvPr/>
            </p:nvSpPr>
            <p:spPr>
              <a:xfrm>
                <a:off x="3282725" y="3490000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7"/>
                    </a:lnTo>
                    <a:lnTo>
                      <a:pt x="928" y="176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4" name="Google Shape;2581;p54"/>
              <p:cNvSpPr/>
              <p:nvPr/>
            </p:nvSpPr>
            <p:spPr>
              <a:xfrm>
                <a:off x="3277100" y="34649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2" y="151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5" name="Google Shape;2582;p54"/>
              <p:cNvSpPr/>
              <p:nvPr/>
            </p:nvSpPr>
            <p:spPr>
              <a:xfrm>
                <a:off x="3270825" y="34398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1"/>
                    </a:moveTo>
                    <a:lnTo>
                      <a:pt x="0" y="201"/>
                    </a:lnTo>
                    <a:lnTo>
                      <a:pt x="51" y="377"/>
                    </a:lnTo>
                    <a:lnTo>
                      <a:pt x="928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6" name="Google Shape;2583;p54"/>
              <p:cNvSpPr/>
              <p:nvPr/>
            </p:nvSpPr>
            <p:spPr>
              <a:xfrm>
                <a:off x="3265175" y="3414200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0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76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7" name="Google Shape;2584;p54"/>
              <p:cNvSpPr/>
              <p:nvPr/>
            </p:nvSpPr>
            <p:spPr>
              <a:xfrm>
                <a:off x="3258925" y="338912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1"/>
                    </a:moveTo>
                    <a:lnTo>
                      <a:pt x="0" y="226"/>
                    </a:lnTo>
                    <a:lnTo>
                      <a:pt x="50" y="377"/>
                    </a:lnTo>
                    <a:lnTo>
                      <a:pt x="928" y="151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8" name="Google Shape;2585;p54"/>
              <p:cNvSpPr/>
              <p:nvPr/>
            </p:nvSpPr>
            <p:spPr>
              <a:xfrm>
                <a:off x="3253275" y="33640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0"/>
                    </a:moveTo>
                    <a:lnTo>
                      <a:pt x="1" y="201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9" name="Google Shape;2586;p54"/>
              <p:cNvSpPr/>
              <p:nvPr/>
            </p:nvSpPr>
            <p:spPr>
              <a:xfrm>
                <a:off x="3247025" y="33383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1"/>
                    </a:moveTo>
                    <a:lnTo>
                      <a:pt x="0" y="226"/>
                    </a:lnTo>
                    <a:lnTo>
                      <a:pt x="50" y="377"/>
                    </a:lnTo>
                    <a:lnTo>
                      <a:pt x="927" y="176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0" name="Google Shape;2587;p54"/>
              <p:cNvSpPr/>
              <p:nvPr/>
            </p:nvSpPr>
            <p:spPr>
              <a:xfrm>
                <a:off x="3241375" y="331332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0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1" name="Google Shape;2588;p54"/>
              <p:cNvSpPr/>
              <p:nvPr/>
            </p:nvSpPr>
            <p:spPr>
              <a:xfrm>
                <a:off x="3235100" y="3288250"/>
                <a:ext cx="232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77" extrusionOk="0">
                    <a:moveTo>
                      <a:pt x="878" y="1"/>
                    </a:moveTo>
                    <a:lnTo>
                      <a:pt x="1" y="201"/>
                    </a:lnTo>
                    <a:lnTo>
                      <a:pt x="51" y="377"/>
                    </a:lnTo>
                    <a:lnTo>
                      <a:pt x="928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2" name="Google Shape;2589;p54"/>
              <p:cNvSpPr/>
              <p:nvPr/>
            </p:nvSpPr>
            <p:spPr>
              <a:xfrm>
                <a:off x="3229475" y="32625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3" y="176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" name="Google Shape;2590;p54"/>
              <p:cNvSpPr/>
              <p:nvPr/>
            </p:nvSpPr>
            <p:spPr>
              <a:xfrm>
                <a:off x="3223825" y="3237500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53" y="1"/>
                    </a:moveTo>
                    <a:lnTo>
                      <a:pt x="1" y="226"/>
                    </a:lnTo>
                    <a:lnTo>
                      <a:pt x="26" y="377"/>
                    </a:lnTo>
                    <a:lnTo>
                      <a:pt x="903" y="151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" name="Google Shape;2591;p54"/>
              <p:cNvSpPr/>
              <p:nvPr/>
            </p:nvSpPr>
            <p:spPr>
              <a:xfrm>
                <a:off x="3217575" y="32124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0"/>
                    </a:moveTo>
                    <a:lnTo>
                      <a:pt x="0" y="201"/>
                    </a:lnTo>
                    <a:lnTo>
                      <a:pt x="25" y="376"/>
                    </a:lnTo>
                    <a:lnTo>
                      <a:pt x="902" y="150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5" name="Google Shape;2592;p54"/>
              <p:cNvSpPr/>
              <p:nvPr/>
            </p:nvSpPr>
            <p:spPr>
              <a:xfrm>
                <a:off x="3211925" y="31867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53" y="1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53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6" name="Google Shape;2593;p54"/>
              <p:cNvSpPr/>
              <p:nvPr/>
            </p:nvSpPr>
            <p:spPr>
              <a:xfrm>
                <a:off x="3205650" y="316167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27"/>
                    </a:lnTo>
                    <a:lnTo>
                      <a:pt x="51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" name="Google Shape;2594;p54"/>
              <p:cNvSpPr/>
              <p:nvPr/>
            </p:nvSpPr>
            <p:spPr>
              <a:xfrm>
                <a:off x="3200025" y="31360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53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3" y="176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8" name="Google Shape;2595;p54"/>
              <p:cNvSpPr/>
              <p:nvPr/>
            </p:nvSpPr>
            <p:spPr>
              <a:xfrm>
                <a:off x="3193750" y="311092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9" name="Google Shape;2596;p54"/>
              <p:cNvSpPr/>
              <p:nvPr/>
            </p:nvSpPr>
            <p:spPr>
              <a:xfrm>
                <a:off x="3188125" y="30858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52" y="0"/>
                    </a:moveTo>
                    <a:lnTo>
                      <a:pt x="0" y="201"/>
                    </a:lnTo>
                    <a:lnTo>
                      <a:pt x="25" y="376"/>
                    </a:lnTo>
                    <a:lnTo>
                      <a:pt x="902" y="151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0" name="Google Shape;2597;p54"/>
              <p:cNvSpPr/>
              <p:nvPr/>
            </p:nvSpPr>
            <p:spPr>
              <a:xfrm>
                <a:off x="3181850" y="30601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7"/>
                    </a:lnTo>
                    <a:lnTo>
                      <a:pt x="903" y="176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1" name="Google Shape;2598;p54"/>
              <p:cNvSpPr/>
              <p:nvPr/>
            </p:nvSpPr>
            <p:spPr>
              <a:xfrm>
                <a:off x="3176200" y="303512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53" y="0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2" name="Google Shape;2599;p54"/>
              <p:cNvSpPr/>
              <p:nvPr/>
            </p:nvSpPr>
            <p:spPr>
              <a:xfrm>
                <a:off x="3169950" y="30100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0" y="201"/>
                    </a:lnTo>
                    <a:lnTo>
                      <a:pt x="50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3" name="Google Shape;2600;p54"/>
              <p:cNvSpPr/>
              <p:nvPr/>
            </p:nvSpPr>
            <p:spPr>
              <a:xfrm>
                <a:off x="3164300" y="298437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53" y="0"/>
                    </a:moveTo>
                    <a:lnTo>
                      <a:pt x="1" y="226"/>
                    </a:lnTo>
                    <a:lnTo>
                      <a:pt x="26" y="376"/>
                    </a:lnTo>
                    <a:lnTo>
                      <a:pt x="903" y="176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4" name="Google Shape;2601;p54"/>
              <p:cNvSpPr/>
              <p:nvPr/>
            </p:nvSpPr>
            <p:spPr>
              <a:xfrm>
                <a:off x="3158050" y="29593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1"/>
                    </a:moveTo>
                    <a:lnTo>
                      <a:pt x="0" y="226"/>
                    </a:lnTo>
                    <a:lnTo>
                      <a:pt x="50" y="377"/>
                    </a:lnTo>
                    <a:lnTo>
                      <a:pt x="902" y="151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5" name="Google Shape;2602;p54"/>
              <p:cNvSpPr/>
              <p:nvPr/>
            </p:nvSpPr>
            <p:spPr>
              <a:xfrm>
                <a:off x="3152400" y="293425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53" y="0"/>
                    </a:moveTo>
                    <a:lnTo>
                      <a:pt x="1" y="201"/>
                    </a:lnTo>
                    <a:lnTo>
                      <a:pt x="26" y="376"/>
                    </a:lnTo>
                    <a:lnTo>
                      <a:pt x="903" y="151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6" name="Google Shape;2603;p54"/>
              <p:cNvSpPr/>
              <p:nvPr/>
            </p:nvSpPr>
            <p:spPr>
              <a:xfrm>
                <a:off x="3146125" y="2908550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7"/>
                    </a:lnTo>
                    <a:lnTo>
                      <a:pt x="903" y="176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7" name="Google Shape;2604;p54"/>
              <p:cNvSpPr/>
              <p:nvPr/>
            </p:nvSpPr>
            <p:spPr>
              <a:xfrm>
                <a:off x="3140500" y="28835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3" y="150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8" name="Google Shape;2605;p54"/>
              <p:cNvSpPr/>
              <p:nvPr/>
            </p:nvSpPr>
            <p:spPr>
              <a:xfrm>
                <a:off x="3134225" y="2858425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01"/>
                    </a:lnTo>
                    <a:lnTo>
                      <a:pt x="51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9" name="Google Shape;2606;p54"/>
              <p:cNvSpPr/>
              <p:nvPr/>
            </p:nvSpPr>
            <p:spPr>
              <a:xfrm>
                <a:off x="3128600" y="2832750"/>
                <a:ext cx="2257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6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25" y="376"/>
                    </a:lnTo>
                    <a:lnTo>
                      <a:pt x="902" y="150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0" name="Google Shape;2607;p54"/>
              <p:cNvSpPr/>
              <p:nvPr/>
            </p:nvSpPr>
            <p:spPr>
              <a:xfrm>
                <a:off x="3122325" y="28076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51" y="376"/>
                    </a:lnTo>
                    <a:lnTo>
                      <a:pt x="928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1" name="Google Shape;2608;p54"/>
              <p:cNvSpPr/>
              <p:nvPr/>
            </p:nvSpPr>
            <p:spPr>
              <a:xfrm>
                <a:off x="3116700" y="2781975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7" y="1"/>
                    </a:moveTo>
                    <a:lnTo>
                      <a:pt x="0" y="227"/>
                    </a:lnTo>
                    <a:lnTo>
                      <a:pt x="25" y="377"/>
                    </a:lnTo>
                    <a:lnTo>
                      <a:pt x="902" y="176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2" name="Google Shape;2609;p54"/>
              <p:cNvSpPr/>
              <p:nvPr/>
            </p:nvSpPr>
            <p:spPr>
              <a:xfrm>
                <a:off x="3110425" y="275692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8" y="0"/>
                    </a:moveTo>
                    <a:lnTo>
                      <a:pt x="0" y="226"/>
                    </a:lnTo>
                    <a:lnTo>
                      <a:pt x="51" y="376"/>
                    </a:lnTo>
                    <a:lnTo>
                      <a:pt x="928" y="151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3" name="Google Shape;2610;p54"/>
              <p:cNvSpPr/>
              <p:nvPr/>
            </p:nvSpPr>
            <p:spPr>
              <a:xfrm>
                <a:off x="3104775" y="2731850"/>
                <a:ext cx="226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77" extrusionOk="0">
                    <a:moveTo>
                      <a:pt x="878" y="1"/>
                    </a:moveTo>
                    <a:lnTo>
                      <a:pt x="1" y="201"/>
                    </a:lnTo>
                    <a:lnTo>
                      <a:pt x="26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4" name="Google Shape;2611;p54"/>
              <p:cNvSpPr/>
              <p:nvPr/>
            </p:nvSpPr>
            <p:spPr>
              <a:xfrm>
                <a:off x="3098525" y="2706175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0"/>
                    </a:moveTo>
                    <a:lnTo>
                      <a:pt x="0" y="226"/>
                    </a:lnTo>
                    <a:lnTo>
                      <a:pt x="50" y="376"/>
                    </a:lnTo>
                    <a:lnTo>
                      <a:pt x="928" y="176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5" name="Google Shape;2612;p54"/>
              <p:cNvSpPr/>
              <p:nvPr/>
            </p:nvSpPr>
            <p:spPr>
              <a:xfrm>
                <a:off x="3092875" y="2681100"/>
                <a:ext cx="22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77" extrusionOk="0">
                    <a:moveTo>
                      <a:pt x="878" y="1"/>
                    </a:moveTo>
                    <a:lnTo>
                      <a:pt x="1" y="226"/>
                    </a:lnTo>
                    <a:lnTo>
                      <a:pt x="26" y="377"/>
                    </a:lnTo>
                    <a:lnTo>
                      <a:pt x="903" y="151"/>
                    </a:lnTo>
                    <a:lnTo>
                      <a:pt x="878" y="1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76" name="Google Shape;2613;p54"/>
              <p:cNvSpPr/>
              <p:nvPr/>
            </p:nvSpPr>
            <p:spPr>
              <a:xfrm>
                <a:off x="3086625" y="2656050"/>
                <a:ext cx="232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77" extrusionOk="0">
                    <a:moveTo>
                      <a:pt x="877" y="0"/>
                    </a:moveTo>
                    <a:lnTo>
                      <a:pt x="0" y="201"/>
                    </a:lnTo>
                    <a:lnTo>
                      <a:pt x="50" y="376"/>
                    </a:lnTo>
                    <a:lnTo>
                      <a:pt x="927" y="151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083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ath Subject for Elementary - 1st Grade: Money by Slidesgo">
  <a:themeElements>
    <a:clrScheme name="Simple Light">
      <a:dk1>
        <a:srgbClr val="2F3C72"/>
      </a:dk1>
      <a:lt1>
        <a:srgbClr val="FFFFFF"/>
      </a:lt1>
      <a:dk2>
        <a:srgbClr val="595959"/>
      </a:dk2>
      <a:lt2>
        <a:srgbClr val="F2A900"/>
      </a:lt2>
      <a:accent1>
        <a:srgbClr val="FFBE00"/>
      </a:accent1>
      <a:accent2>
        <a:srgbClr val="FFD573"/>
      </a:accent2>
      <a:accent3>
        <a:srgbClr val="666666"/>
      </a:accent3>
      <a:accent4>
        <a:srgbClr val="999999"/>
      </a:accent4>
      <a:accent5>
        <a:srgbClr val="E4E2F8"/>
      </a:accent5>
      <a:accent6>
        <a:srgbClr val="FF6B65"/>
      </a:accent6>
      <a:hlink>
        <a:srgbClr val="2F3C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1883</Words>
  <Application>WPS Presentation</Application>
  <PresentationFormat>On-screen Show (16:9)</PresentationFormat>
  <Paragraphs>60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SimSun</vt:lpstr>
      <vt:lpstr>Wingdings</vt:lpstr>
      <vt:lpstr>Arial</vt:lpstr>
      <vt:lpstr>Fredoka One</vt:lpstr>
      <vt:lpstr>Dosis</vt:lpstr>
      <vt:lpstr>Prompt</vt:lpstr>
      <vt:lpstr>Archivo Black</vt:lpstr>
      <vt:lpstr>Proxima Nova</vt:lpstr>
      <vt:lpstr>Times New Roman</vt:lpstr>
      <vt:lpstr>SVN-Internation</vt:lpstr>
      <vt:lpstr>SVN-Dessert Menu Script</vt:lpstr>
      <vt:lpstr>inpin heiti</vt:lpstr>
      <vt:lpstr>Erica One</vt:lpstr>
      <vt:lpstr>Wingdings</vt:lpstr>
      <vt:lpstr>SVN-Cookies</vt:lpstr>
      <vt:lpstr>Segoe Print</vt:lpstr>
      <vt:lpstr>Microsoft YaHei</vt:lpstr>
      <vt:lpstr>Arial Unicode MS</vt:lpstr>
      <vt:lpstr>Math Subject for Elementary - 1st Grade: Money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HOẠT ĐỘNG 4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LAPTOP ASUS</cp:lastModifiedBy>
  <cp:revision>21</cp:revision>
  <dcterms:created xsi:type="dcterms:W3CDTF">2022-09-03T02:56:00Z</dcterms:created>
  <dcterms:modified xsi:type="dcterms:W3CDTF">2022-09-05T17:56:26Z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